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7" r:id="rId11"/>
    <p:sldId id="269" r:id="rId12"/>
    <p:sldId id="268" r:id="rId13"/>
    <p:sldId id="264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10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D83D16-B1E5-4587-A274-0B5810194680}" type="doc">
      <dgm:prSet loTypeId="urn:microsoft.com/office/officeart/2005/8/layout/process1" loCatId="process" qsTypeId="urn:microsoft.com/office/officeart/2005/8/quickstyle/simple5" qsCatId="simple" csTypeId="urn:microsoft.com/office/officeart/2005/8/colors/colorful5" csCatId="colorful" phldr="1"/>
      <dgm:spPr/>
    </dgm:pt>
    <dgm:pt modelId="{EA965D7D-BC45-4FB2-88B8-CB197C1BB273}">
      <dgm:prSet phldrT="[Text]"/>
      <dgm:spPr/>
      <dgm:t>
        <a:bodyPr/>
        <a:lstStyle/>
        <a:p>
          <a:r>
            <a:rPr lang="en-US" dirty="0"/>
            <a:t>TRAINING IMAGE	</a:t>
          </a:r>
        </a:p>
      </dgm:t>
    </dgm:pt>
    <dgm:pt modelId="{1D4F9B58-99B3-4E2B-A72D-B5921817CA43}" type="parTrans" cxnId="{1094C1B8-C6E9-4728-9ADA-60B376EDB3F9}">
      <dgm:prSet/>
      <dgm:spPr/>
      <dgm:t>
        <a:bodyPr/>
        <a:lstStyle/>
        <a:p>
          <a:endParaRPr lang="en-US"/>
        </a:p>
      </dgm:t>
    </dgm:pt>
    <dgm:pt modelId="{4F4808C8-D340-403C-AEAC-731411F47F2D}" type="sibTrans" cxnId="{1094C1B8-C6E9-4728-9ADA-60B376EDB3F9}">
      <dgm:prSet/>
      <dgm:spPr/>
      <dgm:t>
        <a:bodyPr/>
        <a:lstStyle/>
        <a:p>
          <a:endParaRPr lang="en-US"/>
        </a:p>
      </dgm:t>
    </dgm:pt>
    <dgm:pt modelId="{F7E14D7A-E3E2-4CD9-B452-51666EAFE0CE}">
      <dgm:prSet phldrT="[Text]"/>
      <dgm:spPr/>
      <dgm:t>
        <a:bodyPr/>
        <a:lstStyle/>
        <a:p>
          <a:r>
            <a:rPr lang="en-US" dirty="0"/>
            <a:t>CORLOR SPACE</a:t>
          </a:r>
        </a:p>
        <a:p>
          <a:r>
            <a:rPr lang="en-US" dirty="0"/>
            <a:t>(K-MEANS)</a:t>
          </a:r>
        </a:p>
      </dgm:t>
    </dgm:pt>
    <dgm:pt modelId="{47346D6E-33B5-4874-8858-CBE5CD44328D}" type="parTrans" cxnId="{BCF1C45D-F5E8-4688-A0D0-8414BF54BC39}">
      <dgm:prSet/>
      <dgm:spPr/>
      <dgm:t>
        <a:bodyPr/>
        <a:lstStyle/>
        <a:p>
          <a:endParaRPr lang="en-US"/>
        </a:p>
      </dgm:t>
    </dgm:pt>
    <dgm:pt modelId="{6D8EC9B3-83AB-435A-A0FA-8B45C6F5A412}" type="sibTrans" cxnId="{BCF1C45D-F5E8-4688-A0D0-8414BF54BC39}">
      <dgm:prSet/>
      <dgm:spPr/>
      <dgm:t>
        <a:bodyPr/>
        <a:lstStyle/>
        <a:p>
          <a:endParaRPr lang="en-US"/>
        </a:p>
      </dgm:t>
    </dgm:pt>
    <dgm:pt modelId="{096A3B9F-9E7E-473B-A92A-C20BFD2DB791}">
      <dgm:prSet phldrT="[Text]"/>
      <dgm:spPr/>
      <dgm:t>
        <a:bodyPr/>
        <a:lstStyle/>
        <a:p>
          <a:r>
            <a:rPr lang="en-US" dirty="0"/>
            <a:t>EXTRACT FEATURES FROM ALL PIXELS</a:t>
          </a:r>
        </a:p>
      </dgm:t>
    </dgm:pt>
    <dgm:pt modelId="{93EF8F46-F4A2-4776-B9FE-110D95098E89}" type="parTrans" cxnId="{38EE6747-168D-4481-B419-091E7A39D4BA}">
      <dgm:prSet/>
      <dgm:spPr/>
      <dgm:t>
        <a:bodyPr/>
        <a:lstStyle/>
        <a:p>
          <a:endParaRPr lang="en-US"/>
        </a:p>
      </dgm:t>
    </dgm:pt>
    <dgm:pt modelId="{4AE97C42-7148-4663-81A6-0179FC7B8403}" type="sibTrans" cxnId="{38EE6747-168D-4481-B419-091E7A39D4BA}">
      <dgm:prSet/>
      <dgm:spPr/>
      <dgm:t>
        <a:bodyPr/>
        <a:lstStyle/>
        <a:p>
          <a:endParaRPr lang="en-US"/>
        </a:p>
      </dgm:t>
    </dgm:pt>
    <dgm:pt modelId="{923D1E3A-3816-46E6-9B03-CF371EE7DB79}">
      <dgm:prSet/>
      <dgm:spPr/>
      <dgm:t>
        <a:bodyPr/>
        <a:lstStyle/>
        <a:p>
          <a:r>
            <a:rPr lang="en-US" dirty="0"/>
            <a:t>TRAIN MODEL</a:t>
          </a:r>
        </a:p>
      </dgm:t>
    </dgm:pt>
    <dgm:pt modelId="{9D4E8CB6-352F-4593-B005-51E8AC852B20}" type="parTrans" cxnId="{5D1432ED-21BD-442A-A033-86B54F6AD61C}">
      <dgm:prSet/>
      <dgm:spPr/>
      <dgm:t>
        <a:bodyPr/>
        <a:lstStyle/>
        <a:p>
          <a:endParaRPr lang="en-US"/>
        </a:p>
      </dgm:t>
    </dgm:pt>
    <dgm:pt modelId="{2D559252-D3A6-46F1-A361-F1650D9526BF}" type="sibTrans" cxnId="{5D1432ED-21BD-442A-A033-86B54F6AD61C}">
      <dgm:prSet/>
      <dgm:spPr/>
      <dgm:t>
        <a:bodyPr/>
        <a:lstStyle/>
        <a:p>
          <a:endParaRPr lang="en-US"/>
        </a:p>
      </dgm:t>
    </dgm:pt>
    <dgm:pt modelId="{7D30462D-C515-4B4A-A8FA-6A9B499537AE}" type="pres">
      <dgm:prSet presAssocID="{FDD83D16-B1E5-4587-A274-0B5810194680}" presName="Name0" presStyleCnt="0">
        <dgm:presLayoutVars>
          <dgm:dir/>
          <dgm:resizeHandles val="exact"/>
        </dgm:presLayoutVars>
      </dgm:prSet>
      <dgm:spPr/>
    </dgm:pt>
    <dgm:pt modelId="{B5B32AC7-EA63-43C1-98C6-319870175D34}" type="pres">
      <dgm:prSet presAssocID="{EA965D7D-BC45-4FB2-88B8-CB197C1BB273}" presName="node" presStyleLbl="node1" presStyleIdx="0" presStyleCnt="4">
        <dgm:presLayoutVars>
          <dgm:bulletEnabled val="1"/>
        </dgm:presLayoutVars>
      </dgm:prSet>
      <dgm:spPr/>
    </dgm:pt>
    <dgm:pt modelId="{35928216-D0BC-4DCA-B860-9A86FFC45A50}" type="pres">
      <dgm:prSet presAssocID="{4F4808C8-D340-403C-AEAC-731411F47F2D}" presName="sibTrans" presStyleLbl="sibTrans2D1" presStyleIdx="0" presStyleCnt="3"/>
      <dgm:spPr/>
    </dgm:pt>
    <dgm:pt modelId="{E7621B7B-47EC-4BEA-9D5F-170A51913974}" type="pres">
      <dgm:prSet presAssocID="{4F4808C8-D340-403C-AEAC-731411F47F2D}" presName="connectorText" presStyleLbl="sibTrans2D1" presStyleIdx="0" presStyleCnt="3"/>
      <dgm:spPr/>
    </dgm:pt>
    <dgm:pt modelId="{389CAA19-A514-47CD-9186-BE71BC610A83}" type="pres">
      <dgm:prSet presAssocID="{F7E14D7A-E3E2-4CD9-B452-51666EAFE0CE}" presName="node" presStyleLbl="node1" presStyleIdx="1" presStyleCnt="4">
        <dgm:presLayoutVars>
          <dgm:bulletEnabled val="1"/>
        </dgm:presLayoutVars>
      </dgm:prSet>
      <dgm:spPr/>
    </dgm:pt>
    <dgm:pt modelId="{08327B5C-5D0C-4978-B9A2-6248EE480D94}" type="pres">
      <dgm:prSet presAssocID="{6D8EC9B3-83AB-435A-A0FA-8B45C6F5A412}" presName="sibTrans" presStyleLbl="sibTrans2D1" presStyleIdx="1" presStyleCnt="3"/>
      <dgm:spPr/>
    </dgm:pt>
    <dgm:pt modelId="{54CC3912-3C2C-4A01-989B-00856EC321C1}" type="pres">
      <dgm:prSet presAssocID="{6D8EC9B3-83AB-435A-A0FA-8B45C6F5A412}" presName="connectorText" presStyleLbl="sibTrans2D1" presStyleIdx="1" presStyleCnt="3"/>
      <dgm:spPr/>
    </dgm:pt>
    <dgm:pt modelId="{01F7FE20-1D53-4445-B64B-410FFB0E88EA}" type="pres">
      <dgm:prSet presAssocID="{096A3B9F-9E7E-473B-A92A-C20BFD2DB791}" presName="node" presStyleLbl="node1" presStyleIdx="2" presStyleCnt="4">
        <dgm:presLayoutVars>
          <dgm:bulletEnabled val="1"/>
        </dgm:presLayoutVars>
      </dgm:prSet>
      <dgm:spPr/>
    </dgm:pt>
    <dgm:pt modelId="{F768FE08-53B7-4DB2-B988-3580CC7CD587}" type="pres">
      <dgm:prSet presAssocID="{4AE97C42-7148-4663-81A6-0179FC7B8403}" presName="sibTrans" presStyleLbl="sibTrans2D1" presStyleIdx="2" presStyleCnt="3"/>
      <dgm:spPr/>
    </dgm:pt>
    <dgm:pt modelId="{23791A0F-3C73-4DDD-A58E-3D8EC27954F4}" type="pres">
      <dgm:prSet presAssocID="{4AE97C42-7148-4663-81A6-0179FC7B8403}" presName="connectorText" presStyleLbl="sibTrans2D1" presStyleIdx="2" presStyleCnt="3"/>
      <dgm:spPr/>
    </dgm:pt>
    <dgm:pt modelId="{18B53175-C7EE-4B88-9C1C-1F16DDA3EE18}" type="pres">
      <dgm:prSet presAssocID="{923D1E3A-3816-46E6-9B03-CF371EE7DB79}" presName="node" presStyleLbl="node1" presStyleIdx="3" presStyleCnt="4">
        <dgm:presLayoutVars>
          <dgm:bulletEnabled val="1"/>
        </dgm:presLayoutVars>
      </dgm:prSet>
      <dgm:spPr/>
    </dgm:pt>
  </dgm:ptLst>
  <dgm:cxnLst>
    <dgm:cxn modelId="{3FF8D109-ED12-4A32-876C-E459EEFA03D4}" type="presOf" srcId="{4AE97C42-7148-4663-81A6-0179FC7B8403}" destId="{23791A0F-3C73-4DDD-A58E-3D8EC27954F4}" srcOrd="1" destOrd="0" presId="urn:microsoft.com/office/officeart/2005/8/layout/process1"/>
    <dgm:cxn modelId="{F23CAE1C-66CE-4612-A119-CB9906A61D07}" type="presOf" srcId="{4F4808C8-D340-403C-AEAC-731411F47F2D}" destId="{35928216-D0BC-4DCA-B860-9A86FFC45A50}" srcOrd="0" destOrd="0" presId="urn:microsoft.com/office/officeart/2005/8/layout/process1"/>
    <dgm:cxn modelId="{418E9926-7642-4C9B-B6EC-194B3CCA97AF}" type="presOf" srcId="{6D8EC9B3-83AB-435A-A0FA-8B45C6F5A412}" destId="{08327B5C-5D0C-4978-B9A2-6248EE480D94}" srcOrd="0" destOrd="0" presId="urn:microsoft.com/office/officeart/2005/8/layout/process1"/>
    <dgm:cxn modelId="{01318F2B-491B-436F-B11D-4B949ED66354}" type="presOf" srcId="{096A3B9F-9E7E-473B-A92A-C20BFD2DB791}" destId="{01F7FE20-1D53-4445-B64B-410FFB0E88EA}" srcOrd="0" destOrd="0" presId="urn:microsoft.com/office/officeart/2005/8/layout/process1"/>
    <dgm:cxn modelId="{3DD8355B-E285-43A6-8E24-E576E909C936}" type="presOf" srcId="{6D8EC9B3-83AB-435A-A0FA-8B45C6F5A412}" destId="{54CC3912-3C2C-4A01-989B-00856EC321C1}" srcOrd="1" destOrd="0" presId="urn:microsoft.com/office/officeart/2005/8/layout/process1"/>
    <dgm:cxn modelId="{BCF1C45D-F5E8-4688-A0D0-8414BF54BC39}" srcId="{FDD83D16-B1E5-4587-A274-0B5810194680}" destId="{F7E14D7A-E3E2-4CD9-B452-51666EAFE0CE}" srcOrd="1" destOrd="0" parTransId="{47346D6E-33B5-4874-8858-CBE5CD44328D}" sibTransId="{6D8EC9B3-83AB-435A-A0FA-8B45C6F5A412}"/>
    <dgm:cxn modelId="{38EE6747-168D-4481-B419-091E7A39D4BA}" srcId="{FDD83D16-B1E5-4587-A274-0B5810194680}" destId="{096A3B9F-9E7E-473B-A92A-C20BFD2DB791}" srcOrd="2" destOrd="0" parTransId="{93EF8F46-F4A2-4776-B9FE-110D95098E89}" sibTransId="{4AE97C42-7148-4663-81A6-0179FC7B8403}"/>
    <dgm:cxn modelId="{87542752-F82E-418F-836B-65C644FFF8BC}" type="presOf" srcId="{FDD83D16-B1E5-4587-A274-0B5810194680}" destId="{7D30462D-C515-4B4A-A8FA-6A9B499537AE}" srcOrd="0" destOrd="0" presId="urn:microsoft.com/office/officeart/2005/8/layout/process1"/>
    <dgm:cxn modelId="{039D1E58-28D8-4345-BF58-E5BFA2B45291}" type="presOf" srcId="{EA965D7D-BC45-4FB2-88B8-CB197C1BB273}" destId="{B5B32AC7-EA63-43C1-98C6-319870175D34}" srcOrd="0" destOrd="0" presId="urn:microsoft.com/office/officeart/2005/8/layout/process1"/>
    <dgm:cxn modelId="{1EAFCF8E-21C4-4DA2-9C40-2CC85B9A0F45}" type="presOf" srcId="{4F4808C8-D340-403C-AEAC-731411F47F2D}" destId="{E7621B7B-47EC-4BEA-9D5F-170A51913974}" srcOrd="1" destOrd="0" presId="urn:microsoft.com/office/officeart/2005/8/layout/process1"/>
    <dgm:cxn modelId="{2835278F-C360-48B2-BF74-E824D20374C7}" type="presOf" srcId="{4AE97C42-7148-4663-81A6-0179FC7B8403}" destId="{F768FE08-53B7-4DB2-B988-3580CC7CD587}" srcOrd="0" destOrd="0" presId="urn:microsoft.com/office/officeart/2005/8/layout/process1"/>
    <dgm:cxn modelId="{1094C1B8-C6E9-4728-9ADA-60B376EDB3F9}" srcId="{FDD83D16-B1E5-4587-A274-0B5810194680}" destId="{EA965D7D-BC45-4FB2-88B8-CB197C1BB273}" srcOrd="0" destOrd="0" parTransId="{1D4F9B58-99B3-4E2B-A72D-B5921817CA43}" sibTransId="{4F4808C8-D340-403C-AEAC-731411F47F2D}"/>
    <dgm:cxn modelId="{18E610D2-9676-48C4-9714-EE7E5389CD24}" type="presOf" srcId="{923D1E3A-3816-46E6-9B03-CF371EE7DB79}" destId="{18B53175-C7EE-4B88-9C1C-1F16DDA3EE18}" srcOrd="0" destOrd="0" presId="urn:microsoft.com/office/officeart/2005/8/layout/process1"/>
    <dgm:cxn modelId="{5D1432ED-21BD-442A-A033-86B54F6AD61C}" srcId="{FDD83D16-B1E5-4587-A274-0B5810194680}" destId="{923D1E3A-3816-46E6-9B03-CF371EE7DB79}" srcOrd="3" destOrd="0" parTransId="{9D4E8CB6-352F-4593-B005-51E8AC852B20}" sibTransId="{2D559252-D3A6-46F1-A361-F1650D9526BF}"/>
    <dgm:cxn modelId="{DA3A24FE-9F32-4992-8499-DB44769E3699}" type="presOf" srcId="{F7E14D7A-E3E2-4CD9-B452-51666EAFE0CE}" destId="{389CAA19-A514-47CD-9186-BE71BC610A83}" srcOrd="0" destOrd="0" presId="urn:microsoft.com/office/officeart/2005/8/layout/process1"/>
    <dgm:cxn modelId="{ADE3A28D-B8CB-44EE-9856-9FCE6CD8AF18}" type="presParOf" srcId="{7D30462D-C515-4B4A-A8FA-6A9B499537AE}" destId="{B5B32AC7-EA63-43C1-98C6-319870175D34}" srcOrd="0" destOrd="0" presId="urn:microsoft.com/office/officeart/2005/8/layout/process1"/>
    <dgm:cxn modelId="{5106AA1E-B955-450F-BA60-678BFAEFAB84}" type="presParOf" srcId="{7D30462D-C515-4B4A-A8FA-6A9B499537AE}" destId="{35928216-D0BC-4DCA-B860-9A86FFC45A50}" srcOrd="1" destOrd="0" presId="urn:microsoft.com/office/officeart/2005/8/layout/process1"/>
    <dgm:cxn modelId="{D6D5D8D2-D926-4CD8-A597-F7AD88EB41E0}" type="presParOf" srcId="{35928216-D0BC-4DCA-B860-9A86FFC45A50}" destId="{E7621B7B-47EC-4BEA-9D5F-170A51913974}" srcOrd="0" destOrd="0" presId="urn:microsoft.com/office/officeart/2005/8/layout/process1"/>
    <dgm:cxn modelId="{1CE1EEE1-A5A2-42AE-A593-477511F9968A}" type="presParOf" srcId="{7D30462D-C515-4B4A-A8FA-6A9B499537AE}" destId="{389CAA19-A514-47CD-9186-BE71BC610A83}" srcOrd="2" destOrd="0" presId="urn:microsoft.com/office/officeart/2005/8/layout/process1"/>
    <dgm:cxn modelId="{16409A42-D653-44B4-AFAB-E1384EE270E6}" type="presParOf" srcId="{7D30462D-C515-4B4A-A8FA-6A9B499537AE}" destId="{08327B5C-5D0C-4978-B9A2-6248EE480D94}" srcOrd="3" destOrd="0" presId="urn:microsoft.com/office/officeart/2005/8/layout/process1"/>
    <dgm:cxn modelId="{76CE4315-508C-42E2-8AD0-BF109FEB9475}" type="presParOf" srcId="{08327B5C-5D0C-4978-B9A2-6248EE480D94}" destId="{54CC3912-3C2C-4A01-989B-00856EC321C1}" srcOrd="0" destOrd="0" presId="urn:microsoft.com/office/officeart/2005/8/layout/process1"/>
    <dgm:cxn modelId="{9589B9E1-A38E-48E8-BBB2-147D29F4FBCF}" type="presParOf" srcId="{7D30462D-C515-4B4A-A8FA-6A9B499537AE}" destId="{01F7FE20-1D53-4445-B64B-410FFB0E88EA}" srcOrd="4" destOrd="0" presId="urn:microsoft.com/office/officeart/2005/8/layout/process1"/>
    <dgm:cxn modelId="{1DA8EEE5-E8FF-44B4-9C5B-0599541A2C66}" type="presParOf" srcId="{7D30462D-C515-4B4A-A8FA-6A9B499537AE}" destId="{F768FE08-53B7-4DB2-B988-3580CC7CD587}" srcOrd="5" destOrd="0" presId="urn:microsoft.com/office/officeart/2005/8/layout/process1"/>
    <dgm:cxn modelId="{BB0EB83E-4E38-43DB-BD1F-5EE630F4F531}" type="presParOf" srcId="{F768FE08-53B7-4DB2-B988-3580CC7CD587}" destId="{23791A0F-3C73-4DDD-A58E-3D8EC27954F4}" srcOrd="0" destOrd="0" presId="urn:microsoft.com/office/officeart/2005/8/layout/process1"/>
    <dgm:cxn modelId="{CEBE386C-4DD5-4540-96AA-17BDD2690D05}" type="presParOf" srcId="{7D30462D-C515-4B4A-A8FA-6A9B499537AE}" destId="{18B53175-C7EE-4B88-9C1C-1F16DDA3EE1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92CB41-96E2-4FA2-BA5E-607145C9661F}" type="doc">
      <dgm:prSet loTypeId="urn:microsoft.com/office/officeart/2005/8/layout/hChevron3" loCatId="process" qsTypeId="urn:microsoft.com/office/officeart/2005/8/quickstyle/simple5" qsCatId="simple" csTypeId="urn:microsoft.com/office/officeart/2005/8/colors/colorful5" csCatId="colorful" phldr="1"/>
      <dgm:spPr/>
    </dgm:pt>
    <dgm:pt modelId="{77672657-DA4A-4D51-8BCE-A2953C8301E6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75000"/>
                </a:schemeClr>
              </a:solidFill>
            </a:rPr>
            <a:t>CNN</a:t>
          </a:r>
        </a:p>
      </dgm:t>
    </dgm:pt>
    <dgm:pt modelId="{9DBEA95C-C260-43A7-BE24-9DC9604C4C0A}" type="parTrans" cxnId="{1B24D6A7-3274-40C8-A3C2-661DDD2AB4A9}">
      <dgm:prSet/>
      <dgm:spPr/>
      <dgm:t>
        <a:bodyPr/>
        <a:lstStyle/>
        <a:p>
          <a:endParaRPr lang="en-US"/>
        </a:p>
      </dgm:t>
    </dgm:pt>
    <dgm:pt modelId="{8DB319D7-06C3-495C-9014-00B2DE63A95D}" type="sibTrans" cxnId="{1B24D6A7-3274-40C8-A3C2-661DDD2AB4A9}">
      <dgm:prSet/>
      <dgm:spPr/>
      <dgm:t>
        <a:bodyPr/>
        <a:lstStyle/>
        <a:p>
          <a:endParaRPr lang="en-US"/>
        </a:p>
      </dgm:t>
    </dgm:pt>
    <dgm:pt modelId="{D1D1763C-AC37-4F0E-A794-AAD2BC08DD2F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4959F970-ED60-49A9-A6FC-FAC31BA7CA4A}" type="parTrans" cxnId="{F7C55AFA-7A2B-4D7A-A982-9479A406AE1B}">
      <dgm:prSet/>
      <dgm:spPr/>
      <dgm:t>
        <a:bodyPr/>
        <a:lstStyle/>
        <a:p>
          <a:endParaRPr lang="en-US"/>
        </a:p>
      </dgm:t>
    </dgm:pt>
    <dgm:pt modelId="{C476D594-AAAF-4A3C-9C6D-A44C9D5059C8}" type="sibTrans" cxnId="{F7C55AFA-7A2B-4D7A-A982-9479A406AE1B}">
      <dgm:prSet/>
      <dgm:spPr/>
      <dgm:t>
        <a:bodyPr/>
        <a:lstStyle/>
        <a:p>
          <a:endParaRPr lang="en-US"/>
        </a:p>
      </dgm:t>
    </dgm:pt>
    <dgm:pt modelId="{F9DDCFD5-BB02-47A7-A528-7858AE3B611B}">
      <dgm:prSet phldrT="[Text]"/>
      <dgm:spPr/>
      <dgm:t>
        <a:bodyPr/>
        <a:lstStyle/>
        <a:p>
          <a:r>
            <a:rPr lang="en-US" dirty="0"/>
            <a:t>XGBOOST</a:t>
          </a:r>
        </a:p>
      </dgm:t>
    </dgm:pt>
    <dgm:pt modelId="{75B80DC0-CE98-4688-BDF0-0FDC4BF9CAC0}" type="parTrans" cxnId="{EEB7B648-CC92-4A79-BEAF-17DB566CB52B}">
      <dgm:prSet/>
      <dgm:spPr/>
      <dgm:t>
        <a:bodyPr/>
        <a:lstStyle/>
        <a:p>
          <a:endParaRPr lang="en-US"/>
        </a:p>
      </dgm:t>
    </dgm:pt>
    <dgm:pt modelId="{077ED2A5-D3FE-4E2B-AF84-338020A27BED}" type="sibTrans" cxnId="{EEB7B648-CC92-4A79-BEAF-17DB566CB52B}">
      <dgm:prSet/>
      <dgm:spPr/>
      <dgm:t>
        <a:bodyPr/>
        <a:lstStyle/>
        <a:p>
          <a:endParaRPr lang="en-US"/>
        </a:p>
      </dgm:t>
    </dgm:pt>
    <dgm:pt modelId="{84FB428D-ECC3-4802-998D-AE9EDC63E3D9}">
      <dgm:prSet phldrT="[Text]"/>
      <dgm:spPr/>
      <dgm:t>
        <a:bodyPr/>
        <a:lstStyle/>
        <a:p>
          <a:r>
            <a:rPr lang="en-US" dirty="0"/>
            <a:t>GBM</a:t>
          </a:r>
        </a:p>
      </dgm:t>
    </dgm:pt>
    <dgm:pt modelId="{7CA2708C-0A31-4F07-A3E8-E03304FD4352}" type="parTrans" cxnId="{12F6D7FB-8917-455D-80A4-40A1AC98AFC7}">
      <dgm:prSet/>
      <dgm:spPr/>
      <dgm:t>
        <a:bodyPr/>
        <a:lstStyle/>
        <a:p>
          <a:endParaRPr lang="en-US"/>
        </a:p>
      </dgm:t>
    </dgm:pt>
    <dgm:pt modelId="{A1972135-9729-4EB7-8AD4-877037FF1416}" type="sibTrans" cxnId="{12F6D7FB-8917-455D-80A4-40A1AC98AFC7}">
      <dgm:prSet/>
      <dgm:spPr/>
      <dgm:t>
        <a:bodyPr/>
        <a:lstStyle/>
        <a:p>
          <a:endParaRPr lang="en-US"/>
        </a:p>
      </dgm:t>
    </dgm:pt>
    <dgm:pt modelId="{C4135903-977F-4E71-B845-053D093599DA}" type="pres">
      <dgm:prSet presAssocID="{3292CB41-96E2-4FA2-BA5E-607145C9661F}" presName="Name0" presStyleCnt="0">
        <dgm:presLayoutVars>
          <dgm:dir/>
          <dgm:resizeHandles val="exact"/>
        </dgm:presLayoutVars>
      </dgm:prSet>
      <dgm:spPr/>
    </dgm:pt>
    <dgm:pt modelId="{73C215BE-EC72-48E7-A327-6F7A840D34FA}" type="pres">
      <dgm:prSet presAssocID="{77672657-DA4A-4D51-8BCE-A2953C8301E6}" presName="parTxOnly" presStyleLbl="node1" presStyleIdx="0" presStyleCnt="4">
        <dgm:presLayoutVars>
          <dgm:bulletEnabled val="1"/>
        </dgm:presLayoutVars>
      </dgm:prSet>
      <dgm:spPr/>
    </dgm:pt>
    <dgm:pt modelId="{C344590F-7A55-471E-B7AD-1246F0958E91}" type="pres">
      <dgm:prSet presAssocID="{8DB319D7-06C3-495C-9014-00B2DE63A95D}" presName="parSpace" presStyleCnt="0"/>
      <dgm:spPr/>
    </dgm:pt>
    <dgm:pt modelId="{1B315CB8-99F4-42F2-8F77-11181EED9199}" type="pres">
      <dgm:prSet presAssocID="{D1D1763C-AC37-4F0E-A794-AAD2BC08DD2F}" presName="parTxOnly" presStyleLbl="node1" presStyleIdx="1" presStyleCnt="4">
        <dgm:presLayoutVars>
          <dgm:bulletEnabled val="1"/>
        </dgm:presLayoutVars>
      </dgm:prSet>
      <dgm:spPr/>
    </dgm:pt>
    <dgm:pt modelId="{CBBF4747-0221-4B8D-A0CA-9141C3F14A6F}" type="pres">
      <dgm:prSet presAssocID="{C476D594-AAAF-4A3C-9C6D-A44C9D5059C8}" presName="parSpace" presStyleCnt="0"/>
      <dgm:spPr/>
    </dgm:pt>
    <dgm:pt modelId="{AD0EAC6D-5209-4968-B17D-6D101E5B4D35}" type="pres">
      <dgm:prSet presAssocID="{F9DDCFD5-BB02-47A7-A528-7858AE3B611B}" presName="parTxOnly" presStyleLbl="node1" presStyleIdx="2" presStyleCnt="4">
        <dgm:presLayoutVars>
          <dgm:bulletEnabled val="1"/>
        </dgm:presLayoutVars>
      </dgm:prSet>
      <dgm:spPr/>
    </dgm:pt>
    <dgm:pt modelId="{AF8B1345-8E20-451F-BE54-63E1140AD5BB}" type="pres">
      <dgm:prSet presAssocID="{077ED2A5-D3FE-4E2B-AF84-338020A27BED}" presName="parSpace" presStyleCnt="0"/>
      <dgm:spPr/>
    </dgm:pt>
    <dgm:pt modelId="{F79A5926-3526-4804-93E3-46D16EDC5FAF}" type="pres">
      <dgm:prSet presAssocID="{84FB428D-ECC3-4802-998D-AE9EDC63E3D9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C5001B09-95CE-4F41-9EDF-54F7BDC4574B}" type="presOf" srcId="{D1D1763C-AC37-4F0E-A794-AAD2BC08DD2F}" destId="{1B315CB8-99F4-42F2-8F77-11181EED9199}" srcOrd="0" destOrd="0" presId="urn:microsoft.com/office/officeart/2005/8/layout/hChevron3"/>
    <dgm:cxn modelId="{EEB7B648-CC92-4A79-BEAF-17DB566CB52B}" srcId="{3292CB41-96E2-4FA2-BA5E-607145C9661F}" destId="{F9DDCFD5-BB02-47A7-A528-7858AE3B611B}" srcOrd="2" destOrd="0" parTransId="{75B80DC0-CE98-4688-BDF0-0FDC4BF9CAC0}" sibTransId="{077ED2A5-D3FE-4E2B-AF84-338020A27BED}"/>
    <dgm:cxn modelId="{4CF3D156-502D-4E3E-9E38-8FBE255D87DE}" type="presOf" srcId="{77672657-DA4A-4D51-8BCE-A2953C8301E6}" destId="{73C215BE-EC72-48E7-A327-6F7A840D34FA}" srcOrd="0" destOrd="0" presId="urn:microsoft.com/office/officeart/2005/8/layout/hChevron3"/>
    <dgm:cxn modelId="{1B24D6A7-3274-40C8-A3C2-661DDD2AB4A9}" srcId="{3292CB41-96E2-4FA2-BA5E-607145C9661F}" destId="{77672657-DA4A-4D51-8BCE-A2953C8301E6}" srcOrd="0" destOrd="0" parTransId="{9DBEA95C-C260-43A7-BE24-9DC9604C4C0A}" sibTransId="{8DB319D7-06C3-495C-9014-00B2DE63A95D}"/>
    <dgm:cxn modelId="{14030DD8-63C9-455D-AC59-6F3838EDD3A0}" type="presOf" srcId="{84FB428D-ECC3-4802-998D-AE9EDC63E3D9}" destId="{F79A5926-3526-4804-93E3-46D16EDC5FAF}" srcOrd="0" destOrd="0" presId="urn:microsoft.com/office/officeart/2005/8/layout/hChevron3"/>
    <dgm:cxn modelId="{F7C55AFA-7A2B-4D7A-A982-9479A406AE1B}" srcId="{3292CB41-96E2-4FA2-BA5E-607145C9661F}" destId="{D1D1763C-AC37-4F0E-A794-AAD2BC08DD2F}" srcOrd="1" destOrd="0" parTransId="{4959F970-ED60-49A9-A6FC-FAC31BA7CA4A}" sibTransId="{C476D594-AAAF-4A3C-9C6D-A44C9D5059C8}"/>
    <dgm:cxn modelId="{12F6D7FB-8917-455D-80A4-40A1AC98AFC7}" srcId="{3292CB41-96E2-4FA2-BA5E-607145C9661F}" destId="{84FB428D-ECC3-4802-998D-AE9EDC63E3D9}" srcOrd="3" destOrd="0" parTransId="{7CA2708C-0A31-4F07-A3E8-E03304FD4352}" sibTransId="{A1972135-9729-4EB7-8AD4-877037FF1416}"/>
    <dgm:cxn modelId="{613077FC-E694-46C5-92AB-6DE9517325E4}" type="presOf" srcId="{F9DDCFD5-BB02-47A7-A528-7858AE3B611B}" destId="{AD0EAC6D-5209-4968-B17D-6D101E5B4D35}" srcOrd="0" destOrd="0" presId="urn:microsoft.com/office/officeart/2005/8/layout/hChevron3"/>
    <dgm:cxn modelId="{EDDE73FF-2D56-4B1A-985F-3A855BD90BE6}" type="presOf" srcId="{3292CB41-96E2-4FA2-BA5E-607145C9661F}" destId="{C4135903-977F-4E71-B845-053D093599DA}" srcOrd="0" destOrd="0" presId="urn:microsoft.com/office/officeart/2005/8/layout/hChevron3"/>
    <dgm:cxn modelId="{3193BF55-DB9B-4855-85F7-00E89466E2D1}" type="presParOf" srcId="{C4135903-977F-4E71-B845-053D093599DA}" destId="{73C215BE-EC72-48E7-A327-6F7A840D34FA}" srcOrd="0" destOrd="0" presId="urn:microsoft.com/office/officeart/2005/8/layout/hChevron3"/>
    <dgm:cxn modelId="{6E8DD9D5-F382-4039-A025-CE7E4387D82E}" type="presParOf" srcId="{C4135903-977F-4E71-B845-053D093599DA}" destId="{C344590F-7A55-471E-B7AD-1246F0958E91}" srcOrd="1" destOrd="0" presId="urn:microsoft.com/office/officeart/2005/8/layout/hChevron3"/>
    <dgm:cxn modelId="{5C47DE46-7A76-43DE-A62E-689EA5E3C2DA}" type="presParOf" srcId="{C4135903-977F-4E71-B845-053D093599DA}" destId="{1B315CB8-99F4-42F2-8F77-11181EED9199}" srcOrd="2" destOrd="0" presId="urn:microsoft.com/office/officeart/2005/8/layout/hChevron3"/>
    <dgm:cxn modelId="{9B287426-02AE-4489-AC6F-63D17EFCD05B}" type="presParOf" srcId="{C4135903-977F-4E71-B845-053D093599DA}" destId="{CBBF4747-0221-4B8D-A0CA-9141C3F14A6F}" srcOrd="3" destOrd="0" presId="urn:microsoft.com/office/officeart/2005/8/layout/hChevron3"/>
    <dgm:cxn modelId="{D89FD94D-CEAA-495C-8AB5-BF7BD3208195}" type="presParOf" srcId="{C4135903-977F-4E71-B845-053D093599DA}" destId="{AD0EAC6D-5209-4968-B17D-6D101E5B4D35}" srcOrd="4" destOrd="0" presId="urn:microsoft.com/office/officeart/2005/8/layout/hChevron3"/>
    <dgm:cxn modelId="{095FCD47-C459-4171-987F-480DE452021A}" type="presParOf" srcId="{C4135903-977F-4E71-B845-053D093599DA}" destId="{AF8B1345-8E20-451F-BE54-63E1140AD5BB}" srcOrd="5" destOrd="0" presId="urn:microsoft.com/office/officeart/2005/8/layout/hChevron3"/>
    <dgm:cxn modelId="{7970F50F-BBDD-4059-A8AE-7008B6466CF0}" type="presParOf" srcId="{C4135903-977F-4E71-B845-053D093599DA}" destId="{F79A5926-3526-4804-93E3-46D16EDC5FA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32AC7-EA63-43C1-98C6-319870175D34}">
      <dsp:nvSpPr>
        <dsp:cNvPr id="0" name=""/>
        <dsp:cNvSpPr/>
      </dsp:nvSpPr>
      <dsp:spPr>
        <a:xfrm>
          <a:off x="5011" y="257037"/>
          <a:ext cx="2191208" cy="13147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TRAINING IMAGE	</a:t>
          </a:r>
        </a:p>
      </dsp:txBody>
      <dsp:txXfrm>
        <a:off x="43518" y="295544"/>
        <a:ext cx="2114194" cy="1237711"/>
      </dsp:txXfrm>
    </dsp:sp>
    <dsp:sp modelId="{35928216-D0BC-4DCA-B860-9A86FFC45A50}">
      <dsp:nvSpPr>
        <dsp:cNvPr id="0" name=""/>
        <dsp:cNvSpPr/>
      </dsp:nvSpPr>
      <dsp:spPr>
        <a:xfrm>
          <a:off x="2415341" y="642690"/>
          <a:ext cx="464536" cy="5434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415341" y="751374"/>
        <a:ext cx="325175" cy="326051"/>
      </dsp:txXfrm>
    </dsp:sp>
    <dsp:sp modelId="{389CAA19-A514-47CD-9186-BE71BC610A83}">
      <dsp:nvSpPr>
        <dsp:cNvPr id="0" name=""/>
        <dsp:cNvSpPr/>
      </dsp:nvSpPr>
      <dsp:spPr>
        <a:xfrm>
          <a:off x="3072703" y="257037"/>
          <a:ext cx="2191208" cy="13147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775848"/>
                <a:satOff val="2585"/>
                <a:lumOff val="294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775848"/>
                <a:satOff val="2585"/>
                <a:lumOff val="294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CORLOR SPACE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(K-MEANS)</a:t>
          </a:r>
        </a:p>
      </dsp:txBody>
      <dsp:txXfrm>
        <a:off x="3111210" y="295544"/>
        <a:ext cx="2114194" cy="1237711"/>
      </dsp:txXfrm>
    </dsp:sp>
    <dsp:sp modelId="{08327B5C-5D0C-4978-B9A2-6248EE480D94}">
      <dsp:nvSpPr>
        <dsp:cNvPr id="0" name=""/>
        <dsp:cNvSpPr/>
      </dsp:nvSpPr>
      <dsp:spPr>
        <a:xfrm>
          <a:off x="5483033" y="642690"/>
          <a:ext cx="464536" cy="5434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163773"/>
                <a:satOff val="3877"/>
                <a:lumOff val="441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163773"/>
                <a:satOff val="3877"/>
                <a:lumOff val="441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483033" y="751374"/>
        <a:ext cx="325175" cy="326051"/>
      </dsp:txXfrm>
    </dsp:sp>
    <dsp:sp modelId="{01F7FE20-1D53-4445-B64B-410FFB0E88EA}">
      <dsp:nvSpPr>
        <dsp:cNvPr id="0" name=""/>
        <dsp:cNvSpPr/>
      </dsp:nvSpPr>
      <dsp:spPr>
        <a:xfrm>
          <a:off x="6140396" y="257037"/>
          <a:ext cx="2191208" cy="13147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551697"/>
                <a:satOff val="5170"/>
                <a:lumOff val="58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551697"/>
                <a:satOff val="5170"/>
                <a:lumOff val="58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EXTRACT FEATURES FROM ALL PIXELS</a:t>
          </a:r>
        </a:p>
      </dsp:txBody>
      <dsp:txXfrm>
        <a:off x="6178903" y="295544"/>
        <a:ext cx="2114194" cy="1237711"/>
      </dsp:txXfrm>
    </dsp:sp>
    <dsp:sp modelId="{F768FE08-53B7-4DB2-B988-3580CC7CD587}">
      <dsp:nvSpPr>
        <dsp:cNvPr id="0" name=""/>
        <dsp:cNvSpPr/>
      </dsp:nvSpPr>
      <dsp:spPr>
        <a:xfrm>
          <a:off x="8550725" y="642690"/>
          <a:ext cx="464536" cy="5434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550725" y="751374"/>
        <a:ext cx="325175" cy="326051"/>
      </dsp:txXfrm>
    </dsp:sp>
    <dsp:sp modelId="{18B53175-C7EE-4B88-9C1C-1F16DDA3EE18}">
      <dsp:nvSpPr>
        <dsp:cNvPr id="0" name=""/>
        <dsp:cNvSpPr/>
      </dsp:nvSpPr>
      <dsp:spPr>
        <a:xfrm>
          <a:off x="9208088" y="257037"/>
          <a:ext cx="2191208" cy="13147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 MODEL</a:t>
          </a:r>
        </a:p>
      </dsp:txBody>
      <dsp:txXfrm>
        <a:off x="9246595" y="295544"/>
        <a:ext cx="2114194" cy="1237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215BE-EC72-48E7-A327-6F7A840D34FA}">
      <dsp:nvSpPr>
        <dsp:cNvPr id="0" name=""/>
        <dsp:cNvSpPr/>
      </dsp:nvSpPr>
      <dsp:spPr>
        <a:xfrm>
          <a:off x="2989" y="739458"/>
          <a:ext cx="2999380" cy="1199752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2">
                  <a:lumMod val="75000"/>
                </a:schemeClr>
              </a:solidFill>
            </a:rPr>
            <a:t>CNN</a:t>
          </a:r>
        </a:p>
      </dsp:txBody>
      <dsp:txXfrm>
        <a:off x="2989" y="739458"/>
        <a:ext cx="2699442" cy="1199752"/>
      </dsp:txXfrm>
    </dsp:sp>
    <dsp:sp modelId="{1B315CB8-99F4-42F2-8F77-11181EED9199}">
      <dsp:nvSpPr>
        <dsp:cNvPr id="0" name=""/>
        <dsp:cNvSpPr/>
      </dsp:nvSpPr>
      <dsp:spPr>
        <a:xfrm>
          <a:off x="2402493" y="739458"/>
          <a:ext cx="2999380" cy="1199752"/>
        </a:xfrm>
        <a:prstGeom prst="chevron">
          <a:avLst/>
        </a:prstGeom>
        <a:gradFill rotWithShape="0">
          <a:gsLst>
            <a:gs pos="0">
              <a:schemeClr val="accent5">
                <a:hueOff val="775848"/>
                <a:satOff val="2585"/>
                <a:lumOff val="294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775848"/>
                <a:satOff val="2585"/>
                <a:lumOff val="294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SVM</a:t>
          </a:r>
        </a:p>
      </dsp:txBody>
      <dsp:txXfrm>
        <a:off x="3002369" y="739458"/>
        <a:ext cx="1799628" cy="1199752"/>
      </dsp:txXfrm>
    </dsp:sp>
    <dsp:sp modelId="{AD0EAC6D-5209-4968-B17D-6D101E5B4D35}">
      <dsp:nvSpPr>
        <dsp:cNvPr id="0" name=""/>
        <dsp:cNvSpPr/>
      </dsp:nvSpPr>
      <dsp:spPr>
        <a:xfrm>
          <a:off x="4801998" y="739458"/>
          <a:ext cx="2999380" cy="1199752"/>
        </a:xfrm>
        <a:prstGeom prst="chevron">
          <a:avLst/>
        </a:prstGeom>
        <a:gradFill rotWithShape="0">
          <a:gsLst>
            <a:gs pos="0">
              <a:schemeClr val="accent5">
                <a:hueOff val="1551697"/>
                <a:satOff val="5170"/>
                <a:lumOff val="58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551697"/>
                <a:satOff val="5170"/>
                <a:lumOff val="58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XGBOOST</a:t>
          </a:r>
        </a:p>
      </dsp:txBody>
      <dsp:txXfrm>
        <a:off x="5401874" y="739458"/>
        <a:ext cx="1799628" cy="1199752"/>
      </dsp:txXfrm>
    </dsp:sp>
    <dsp:sp modelId="{F79A5926-3526-4804-93E3-46D16EDC5FAF}">
      <dsp:nvSpPr>
        <dsp:cNvPr id="0" name=""/>
        <dsp:cNvSpPr/>
      </dsp:nvSpPr>
      <dsp:spPr>
        <a:xfrm>
          <a:off x="7201502" y="739458"/>
          <a:ext cx="2999380" cy="1199752"/>
        </a:xfrm>
        <a:prstGeom prst="chevron">
          <a:avLst/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GBM</a:t>
          </a:r>
        </a:p>
      </dsp:txBody>
      <dsp:txXfrm>
        <a:off x="7801378" y="739458"/>
        <a:ext cx="1799628" cy="119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25T02:05:36.52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45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1 127 3072,'0'0'651,"0"0"-278,0 0-22,4 0-99,-2 0-239,1 0 55,1 0 48,-1 0 39,6 0 229,15 0 621,-17 0-758,-1 0-68,-2 0-114,-1 0-37,0 0-42,0 0-46,11-1 281,-3-1-68,0-1-35,2-3-16,1-1 3,-2 3 18,1 2 41,4 2 77,-12 0-196,-1 0 1,1-1 0,-1 1-1,1-1 1,-1 0-1,1 0 1,-1 0 0,3-1-46,8-5 157,2-5 35,-10 9-143,-1-1-1,1 1 1,0 0-1,0 1 1,0-1-1,0 1 0,0 1 1,0-1-1,1 1 1,-1 1-1,0-1 1,6 1-49,-4 1 60,0-2 0,0 1 0,-1-1 0,7-2-60,35-14 357,-3 9-69,-27-2-33,-2 1 33,2 7-52,-13 2-116,0 0-37,2 0 24,-2 0 69,2 0 87,-4 0-79,2 0 40,-5 0-111,0 0-17,3-1 24,-2 1 41,1 1 71,-2-1-72,0 0 35,-2 4 99,0 4-195,0 17 196,0-19-249,0-3-49,0 9 118,-2-2-35,-3 2-9,-1-2-38,-3 8 7,6 0 32,3 78 424,-2-68-333,-8 0 27,1-4-42,1 30 76,1-24-75,3-15-33,1 1 0,0 0 0,1 0 0,0 13-116,2 1 186,0 0-37,0 16 20,0-1-44,0-38-105,0-1-1,0 1 0,-1 0 0,0 0 0,-1 5-19,-15 21 128,15-26-109,1 1 0,0-1 0,1 0 0,-1 0 0,1 0 0,1 4-19,-1 7 57,0-17-55,0 0 1,0 1-1,0-1 0,0 0 0,-1 1 1,1-1-1,0 0 0,-1 1 0,1-1 1,-1 0-1,1 0 0,-1 1-2,-8 6-45,1 0-88,7-7 113,0 0 0,1 0 1,-1 1-1,1-1 0,0 0 0,-1 1 0,1-1 0,0 0 0,0 1 1,0-1-1,0 0 0,0 1 20,0 5-221,0 7-401,0-11 346,-1-2 51,0-1-31,-1 0-96,1 0 250,0 0-32,-2 0-224,1 0-106,-1 0-87,0 0-57,0 0-51,-7 0-1651,6 0 1348,0 0 65,2 0 496,1 0 39,-1 0-10,1 0 74,-1 0 85,2 0 93,-2 0-485,0 0 82,2 0-25,-1 0-186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46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153 378 4096,'28'0'911,"-14"0"-393,-10 0-254,-1 0-41,-2-4 149,-1-4-21,0 3-148,0 1 37,0 0 955,0 4-828,0-4 77,3-8 44,4 6-109,4-1-62,-6-6 41,-2 1-146,4-5-35,0 0-41,-3 5-6,-2 0 27,-1-2 65,-1-3-30,0-1-50,0 5-48,0 2 7,0 0 25,0-2 51,0 9-142,0 0 0,0 0 0,0 0 1,-1 1-1,1-1 0,-1 0 0,0 1 1,0-1-1,0 0 0,-1 1 0,1-1 1,-1 1-1,0 0 0,0 0 0,0 0 1,-1 0-1,1 0 0,-2-2-35,-14-15 188,9 10 39,-1 1 0,-9-9-227,-2 5 174,18 12-165,1 0-1,0 0 1,-1 1 0,1-1 0,-1 1-1,0-1 1,1 1 0,-1 0-9,-14 0-34,8-1-3,0 1 1,0 1 0,0-1 0,-2 2 36,9-2-5,0 1 0,1-1 0,-1 1 0,0-1 0,0 1 0,0 0 0,1 0 0,-1 0 0,0 0 0,1 0 1,-1 0-1,0 0 0,1 1 0,0-1 0,-1 0 0,1 1 0,0-1 0,0 1 0,0 0 0,-1 0 5,-6 19-10,-3-14 5,11-6 3,-1-1-1,0 0 1,0 1-1,1-1 1,-1 1-1,1-1 0,-1 1 1,0-1-1,1 1 1,-1-1-1,1 1 1,-1 0-1,1-1 1,-1 1-1,1 0 1,0-1-1,-1 1 1,1 0-1,0 0 1,0-1-1,-1 1 1,1 0-1,0 0 0,0-1 1,0 1-1,0 0 1,0 0-1,0 0 1,0-1-1,0 1 1,0 0-1,1 0 3,-1 18-40,3 4-64,7-3 6,2-6 68,8 7-42,7 7 4,6-2 54,-22-19 14,-5-3 0,0 0 0,-1 0 0,1 0 0,1 3 0,20 25-5,-2 6 39,-10-11 22,-2-3 35,7 15 50,1-1 78,-4 2 50,-13-30-183,-1-1-1,0 1 0,-1 0 0,0 0 1,0 0-1,-1 0 0,0 5-85,0 27 231,0 14 39,-1-46-223,-1 1-1,-1 0 1,1 0 0,-2-1-47,-13 41 166,11-30-114,5-17-46,-1-1 0,1 1 0,-1 0 0,0-1 0,0 1 0,-1-1 0,1 1 1,-1-1-1,0 0 0,1 1 0,-2-1 0,1 0 0,0 0 0,-1 0 1,0 0-7,0 1 5,0-1 0,-1 0 1,0 0-1,0 0 0,-3 2-5,-18 3 6,15-2-6,-9 5 0,8-9-5,-1 0 1,1-1 0,0-1 0,0 0-1,-6 0 5,-7-1-64,21 1 57,-1 0 0,1-1 0,-1 0 0,1 0 0,-1 0 0,1 0 0,0 0 0,0-1 0,-1 0-1,1 1 1,0-1 0,0 0 0,1 0 0,-1-1 0,0 1 0,1-1 0,-1 1 0,1-1 0,0 0 0,0 0 0,0 0 0,0 0 7,1 0-16,-1 1 0,1-1 0,0 0 0,0 0 0,0 1 0,0-1 0,1 0 0,-1 0 0,1 0 1,0-2 15,0-11-69,0 0 0,2 0 1,0-2 68,0 9-22,0 0 0,1 0 0,0 0 1,1 0-1,3-6 22,5-10-2,7-12 57,4-6-55,-6 15 38,-1 0-1,-2-2 0,11-30-37,-21 45 4,2 0-1,0 0 1,7-12-4,2 5 13,1 1-54,5-8-105,-2-3-117,-10 14 128,-3 6 3,-1 4-36,0 0-75,1 0-124,-1 1-77,3-4-412,-6 7 513,3-8-538,-4 5 395,0 4 200,1 0-40,0-1-124,1 1-51,7-10-1265,-4 8 1065,-6 5 700,5-5-614,0-1 89,1 0 33,3-2-171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47.1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126 470 4992,'1'0'217,"0"0"-47,0 0-43,0 0-37,0 0-8,1 0-67,2 0-120,-2 0 138,-2 0 36,1 0 46,0 0 56,0 0 64,0 0 37,0 0 65,0 0 71,0 0 78,0 0 85,1 0 90,-1 0 97,0 0 103,-1-1-695,5-3 153,-5 4-319,2-2 102,1-1-1,0 0 0,0 1 1,1-1-1,1 0-101,16-6 336,-8-12-11,-1 12-235,-9 7-66,0-1 0,0 1 0,0 0 1,0-1-1,-1 0 0,3-2-24,-4 2 25,0 0 0,1 0 0,-1 0 1,0 0-1,0 0 0,0 0 0,-1 0 0,1 0-25,2-12 103,-2 12-79,1-1 1,0 1-1,-1 0 0,1 0 1,0 0-1,2-1-24,3-7 67,18-30 232,-6 8-120,-18 28-155,1 0 1,-1 0-1,0 0 0,0 0 0,-1 0 1,0 0-1,1 0 0,-2-2-24,1-69 208,0 71-181,0 0-1,-1 0 0,0-1 0,0 1 1,0 0-1,-1 0 0,0 0 0,0 0 1,-2-3-27,-3-9 94,6 14-81,-6-16 119,-3 13 3,-1 1-58,4 1-38,6 3-34,-1 0 0,1 0 0,-1 0-1,0 0 1,1 0 0,-1 1 0,1-1-1,-1 0 1,0 1 0,0 0-1,1-1 1,-2 1-5,-1 1 0,-1-1-1,1 1 1,0 0 0,0 0-1,0 1 1,-2 1 0,-5 1-8,-17 4-23,24-7 26,1 0 0,-1 0 0,0 0 0,1 0 0,-1 1 0,1 0 0,-1-1 0,1 1 0,0 1 0,0-1 0,0 0 0,0 1 0,-1 0 5,-2 4-15,1 0-1,0 0 1,-3 5 15,2-4-6,0 1 0,0-1 0,-6 5 6,9-10-4,1 0 0,-1 0 1,1 0-1,0 0 0,0 0 1,0 1-1,1-1 1,-1 0-1,1 1 0,0-1 1,0 1-1,0 0 0,0-1 1,0 1-1,1 1 4,-4 16-31,0-10 15,0-1 0,0 0-1,-5 9 17,3-9-19,2 0 0,-1 1 0,-1 9 19,1 10-44,5 17-62,0-28 48,2 0 63,4-5-111,2-4-84,2-4-51,-6-4 153,0-1 0,0 0 0,-1 0 0,1-1 0,0 1 0,0-1 1,2 0 87,6 0-163,0 0 48,-3 0 69,0-1 39,-6 1 4,0 0-1,0 0 1,-1-1-1,1 1 1,0-1-1,0 0 0,-1 0 1,1 0-1,0 0 1,-1 0-1,1-1 1,-1 1-1,1-1 4,-1 0 3,1 1 0,-1-1-1,1 1 1,-1 0 0,1 0 0,0 0-1,-1 0 1,1 0 0,0 0-1,0 1 1,-1 0 0,1-1 0,0 1-3,-2 0 6,0 0 0,0 0 0,0 0 0,-1 0 0,1-1 0,0 1 0,0 0 0,0 1 0,-1-1 0,1 0 0,0 0 0,0 0 0,-1 0 0,1 1 0,0-1 0,0 0-1,-1 1 1,1-1 0,0 0 0,-1 1 0,1-1 0,0 1 0,-1-1 0,1 1 0,-1 0 0,1-1 0,-1 1 0,1-1 0,-1 1 0,1 0 0,-1-1 0,1 2-6,6 8 129,14-1 244,-20-8-354,1 0 0,0 0 0,-1 0 0,1 0 0,-1 1 0,1-1 1,-1 1-1,0-1 0,1 1 0,-1-1 0,0 1 0,0 0 0,0-1 0,0 1 0,-1 0 0,1 0 0,0 0 1,-1 0-1,1 0 0,-1 1-19,2 20 142,-2 1-59,0-9-71,0 186 292,0-181-243,-1 0 0,-2 16-61,-14 43 246,9 18-44,0-44-41,2-22-44,2 0 0,2 1 0,1 1-117,1 11 147,0 32 57,0-49-69,-5 19-135,-11 33 186,12-43-126,-1 0-45,2-22-55,-4 4 40,1-3-33,3-4-53,2-1-49,0 1-72,1-3-227,0 11-498,0-14 612,0-1-41,0-1 19,0-1-47,0-1-54,0-2-63,0 0-72,0-3-78,0 0-88,0-3-95,0 2 218,0 0 84,0-1-28,0-3-192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47.8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 6656,'0'0'876,"0"0"-322,0 0-128,0 0-42,0 0 23,0 0-72,0 0-64,0 0-52,0 1 273,0 2-222,1 4 225,2-2-54,5 3 329,-7-8-690,0 1 0,0 0-1,-1-1 1,1 1 0,0 0-1,0 0 1,0 0 0,0 0-1,-1 0 1,1 0 0,0 0-1,-1 0 1,1 0 0,0 1-80,0 10 522,-1 4 20,0 25 826,0-26-943,0-4-134,0 1-76,0-2-94,0 0-113,0-4-82,1 18 275,-1-4-73,1 6-34,-1-13-61,-1-1 0,0 1 0,0 0 0,-2 1-33,-4 15 36,3-14-11,1 1-1,0-1 1,1 1 0,1 0 0,0 2-25,1-2 12,0 0 1,-2-1-1,0 5-12,-15 35 11,14-36 6,1 1-99,2 0-85,1-2-71,-1 1-108,0 2-240,0 9-567,0-22 706,0 0-80,0 0 8,0 0-90,0 2-108,0-4 314,0 0-33,0-2-56,0 0-56,0 6-1387,0-7 1166,0-1 134,0-1 87,0 0-27,0-1-195</inkml:trace>
  <inkml:trace contextRef="#ctx0" brushRef="#br0" timeOffset="428.425">303 353 6272,'0'0'842,"0"0"-310,0 0-121,0 0-42,0 0 25,0 0-73,0 0-64,0 0-55,0 0 257,0 0-321,0 0 126,0 0 427,0 0-384,0 0 79,0 0 88,0 0-297,0 0 3,0 4 40,0 22 251,0 0-86,0 1-78,0 1-70,0 5-33,0 1-76,0 15-47,0 0-92,0-40 0,1 0-1,0 0 0,0 0 1,1 0-1,0-1 0,0 1 1,1-1 11,6 15-27,12 19 27,-13-26 2,8 12 1,-7-14 36,2 0 0,-1 0 0,2-1 0,3 2-39,8 5 27,-20-19-24,-1 0 0,0 0 0,0 1 0,1-1 0,-1-1 0,1 1 0,-1 0 0,1-1 0,-1 1 0,1-1 0,-1 1 0,1-1 0,-1 0 0,1 0 0,-1-1 0,3 1-3,10-1-10,-11 1 0,0 0 1,0 0 0,-1 0-1,1 0 1,0-1 0,0 1 0,-1-1-1,1 0 1,0 0 0,-1-1 0,1 1-1,-1-1 1,1 1 0,-1-1 0,0 0-1,0-1 1,0 1 0,0 0 0,1-2 9,9-8 2,-9 8 5,1 0 0,0-1 0,-1 0 0,0 0 0,0 0 0,0 0 0,-1 0 0,2-4-7,20-54 75,-20 50-61,-1 3 13,0 1 0,-1-1 1,2-6-28,3-51 272,0 38-136,-3 14-33,-1 0 47,-1-6 134,0-3 39,-3 13-108,0 0-1,0-1 1,-1 1 0,0-1-1,-3-8-214,-13-34 891,13 27-632,4 21-198,-1-1 0,0 1 1,0 0-1,-1 0 0,0 0 0,-2-5-61,-10-15 184,4 9-124,-1-2-27,-3 2-48,-3 4-74,14 12 68,1 0 1,0 0-1,0 1 0,-1-1 1,1 1-1,0-1 0,-1 1 1,1 0-1,-1 0 21,-39 1-813,30 0 513,0 1-41,-2 1-164,0 1-116,7-1 257,0 0-39,0 1-44,1 0-47,-9 6-398,2-2-93,3 0 45,-13 7-1327,8-6 797,8-4 781,1 0 93,-1 2-31,-2 2-213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49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5888,'0'4'497,"0"1"-43,0-1-42,0 1-40,0 0-41,0 0-40,0 0-37,0 0-39,0 0-36,0 0-37,0 0-35,0-1-34,0 1-34,0 0-32,0 4-90,2 8 190,9 3 167,-3-7-63,-4 2-16,0-1 0,2 2 50,5 14 214,-3 25 117,-1-26-260,-3-14-132,0 1 1,-2-1-1,0 1 0,0 0 0,-2 3-184,1 12 202,-1 27 63,-1-30-184,-3-3-48,-4 5-49,-1-1-32,7-14 24,1 0-1,1 0 0,1 15 25,-2 29-79,-4-21-72,1-26 0,-3 6-141,1-2-1,3-3 43,2 3-38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49.4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4864,'0'0'1060,"0"0"-456,0 0-297,1 1-52,0 0-43,2 1-37,5 8 113,-4-4-82,0 1 59,-2-2-49,-1-1 37,0 1 39,-1 0 44,1-2-40,3 7 331,0-3-356,4 10 202,-3-3-116,-2 1 2,-2 3 79,-1-10-180,0 1-1,0-1 0,1 0 1,2 5-258,4 13 367,3 10 191,-7-16-241,-2 3 35,-1 123 845,0-94-838,0 2-59,-1-21-205,-2 1-35,-7-4-14,1-3-17,7-1-40,2-23-117,0 0 35,0 4-2,-1 1 101,1 5 138,0-2-18,0-4-92,0 0-61,0-1-69,0 0-50,0-1-69,0 1-80,0-1-91,0 0-11,0-1-75,0 1-81,0-1-86,0 0-93,0 1-99,0-1-103,1 0-110,-1-4 396,0 0 87,0 0-30,0 0-201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50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24 5376,'-14'-14'1226,"10"10"-861,1 1-36,0 1 20,2 1-68,1 2-61,0 1-57,0 12 156,0-11-217,0 0 111,0-2 369,0-1-385,0 0 193,6 0 29,-1 1-110,-2 0-139,-1 0-41,2 1 39,0 6 58,-3-4-107,-1 0 58,1 2 134,2-3-153,-1-2-75,0 1-1,-1 0 1,1 0-1,0 1 1,-1-1-1,0 0 1,1 0-1,-1 1 1,0-1-1,0 1 1,0 1-83,2 16 540,-2-7-219,-1 1 44,0 2-459,0 0 117,0 0 101,0 0 82,0 1 60,0-1 45,0 37 825,0-30-695,0 1-88,0-12-227,0 0-43,0 2-47,0 0-79,0 0-88,0 1-99,0-8 63,0 1-33,0-1-35,0 1-35,0 0-38,0-1-39,0 1-41,0-1-42,0 1-43,0-1-46,0 1-46,0-1-49,0 1-50,0-1-52,0 1-52,0-1-55,0-7 155,0 0 89,0 0-30,0 0-207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50.4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5632,'0'0'1264,"0"0"-886,0 0-36,0 0 23,0 0-64,1 0-55,2 0-49,0 0 232,1 0-33,4 0 303,1-1-115,0 1-101,-1 0-127,1-1-65,0 1-55,0 0-47,1 0-23,0 0-36,33 3 345,-32 0-205,9 8 238,-10-5-205,15 2 310,-11 2-162,3 4-96,3 6-17,-16-15-231,0-1 0,0 1 1,-1 0-1,2 4-107,-1 3 125,-4 1-33,0-11-78,0 0 0,0 1 0,0-1 0,1 0 0,-1 1 0,0-1 0,1 0 0,0 0 0,-1 0 0,1 1-14,4 4 28,-4-6-23,0 1 0,0-1 0,-1 1-1,1-1 1,0 1 0,0 0 0,-1-1 0,1 1-1,-1 0 1,0 0 0,1-1 0,-1 2-5,-6 22 47,-1 0-14,2 7-9,4-20-7,-1 0 1,0 0-1,-1-1 0,-1 1 0,0-1 1,-4 9-18,-13 23 45,-11 23 45,10-28-60,-29 37-14,30-45-80,13-5 0,0-12 3,6-11 49,1 1 0,-1-1-1,1 0 1,0 1-1,0-1 1,0 1 0,0-1-1,0 1 1,0 0-1,1-1 1,-1 4 12,1-6-1,0 0 0,0 0 0,0 0 0,0 0 1,0 1-1,0-1 0,0 0 0,0 0 0,0 0 0,0 0 1,0 0-1,0 0 0,0 1 0,0-1 0,0 0 0,0 0 1,0 0-1,0 0 0,0 0 0,0 0 0,0 1 0,0-1 0,0 0 1,0 0-1,0 0 0,0 0 0,0 0 0,1 0 0,-1 0 1,0 1-1,0-1 0,0 0 0,0 0 0,0 0 0,0 0 1,0 0-1,1 0 0,-1 0 0,0 0 0,0 0 0,0 0 0,0 0 1,0 0-1,0 0 0,1 0 0,-1 0 0,0 0 0,0 0 1,0 0-1,0 0 0,0 0 0,0 0 0,1 0 0,-1 0 1,0 0-1,0 0 0,0 0 1,31 0-96,-7 0 10,11 0 27,-3 0-10,-9-3 30,4-6 48,-2 0 16,-12 7-3,-1 0-1,1 0 0,0 2 1,0 0-1,11 1-21,14 0 53,-35-1-51,0-1 0,0 1-1,-1 0 1,1-1 0,0 0 0,0 0 0,-1 0-1,1 0 1,0 0 0,-1 0 0,1-1-1,-1 1 1,1-1-2,-1 1 6,1-1-1,-1 1 1,1-1 0,-1 1-1,1 0 1,0 0-1,-1 0 1,1 0 0,0 1-1,0-1 1,-1 1 0,1 0-1,0 0-5,4 0-94,-1 0 81,1 0 51,7 0 109,-6 0-125,-2 0-72,-1 0-64,1 0-99,1 0-112,-4 0 115,1 0-36,-1 0-37,1 0-40,-1 0 255,-1-1-45,0 1-42,0-1-41,0 1-38,0-1-38,0 0-35,-1 0-33,1-2-432,0-1-113,-1 0-96,-1-1-82,0 3 401,0 0 90,0 2-29,0 0-204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50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4736,'0'5'350,"0"0"103,0 0 140,0 8 876,0-9-1063,0-1-50,1 1-40,0-1-107,-1-2-151,1 0-36,-1 0-38,1 0-40,9 3 505,1 0-77,-1 3 43,-3 2 41,-6-6-314,0-1 1,1 1 0,-1 0-1,-1 0 1,1 0-1,0 0 1,0 1-143,0 8 691,0 1 1,-1 0-1,-1 7-691,0 8 862,1-12-948,0 0 100,0 0 86,0 0 69,0 12 256,0 38 758,0-42-851,0-5-150,0 1-116,0-10-86,0 0-39,0 0-44,0 0-46,0-2-14,0 0-37,0 1-38,0-1-42,0 0-43,0 1-46,0-1-47,0 0-49,0 1-51,0-1-54,0 0-55,0 1-59,0-1-58,0 0-63,0 1-63,0-1-66,0-6 302,0-1 85,0 0-27,0-1-195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51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1 7552,'0'0'1025,"0"0"-378,0 0-146,0 0-50,0 0 29,0 0-92,2 0-91,0 0-86,1 0-148,0 0 37,3 0 102,9 0 346,-7 1-294,-2 0-172,-3 0-84,-1 0-35,14 11 192,-11-7-59,-5-5-96,0 0 19,1 1 0,-1-1 0,0 0 0,0 0 0,0 1 0,1-1 0,-1 0 1,0 0-1,1 1 0,-1-1 0,0 0 0,0 0 0,1 0 0,-1 1 0,0-1 0,1 0 0,-1 0 0,1 0 0,-1 0 0,0 0 1,1 0-1,-1 0 0,0 0 0,1 0 0,-1 0 0,1 0-19,4 0 130,4 0 66,2 0 39,-10 0-191,1 0-1,-1 0 1,0 0 0,0 0 0,0 1 0,0-1 0,1 0-1,-1 1 1,0-1 0,0 0 0,0 1 0,0 0 0,0-1-44,4 11 295,-1-1-89,-2-6-104,0-1 1,0 0-1,1 0 0,0 0 1,2 2-103,-5-5 0,3 4 148,-2 1 8,-1 1-75,0 14 41,0-18-115,0 0 1,0 1-1,-1-1 1,1 0 0,-1 0-1,0 1 1,0 1-8,-16 21 16,8 0-11,2-12-32,5-11 22,1 0 0,-1 1-1,1-1 1,0 0 0,-1 1-1,1-1 1,1 1 0,-1-1-1,0 1 1,1-1 0,-1 1-1,1 0 1,0-1 0,-1 1 5,1 0-1,0 0 1,0 0-1,-1 0 0,1 0 1,-1-1-1,0 1 1,0 0-1,0 0 0,0-1 1,0 1-1,-1-1 1,1 1-1,-1-1 1,-7 14-21,8-13 12,1-1 0,-1 1 0,0-1 0,1 0 1,0 1-1,-1-1 0,1 3 9,-3 10-33,3-14 24,-1 0 0,0 0-1,1 0 1,-1 0 0,0 0 0,0 0-1,0 0 1,0 0 0,0 0 0,0-1-1,0 1 10,0 0-5,0-1-1,0 1 0,1-1 1,-1 1-1,0-1 0,0 1 0,1 0 1,-1-1-1,1 1 0,-1 0 1,0 0-1,1-1 0,0 1 0,-1 0 1,1 0-1,-1 0 0,1 0 0,0 0 1,0-1-1,-1 1 0,1 0 1,0 0-1,0 0 0,0 1 6,0-2-3,0 1 0,0-1-1,0 0 1,0 1 0,0-1-1,0 0 1,0 1 0,0-1 0,0 1-1,1-1 1,-1 0 0,0 1 0,0-1-1,0 0 1,0 1 0,1-1-1,-1 0 1,0 0 0,0 1 0,1-1-1,-1 0 1,0 0 0,0 1-1,1-1 1,-1 0 0,0 0 3,5 5-22,3 3 1,5 4 53,-12-10-29,1 0-1,0 0 0,0 0 1,0 0-1,1-1 0,-1 0 1,0 1-1,0-1 1,1 0-1,-1 0 0,1 0 1,-1 0-1,1 0 0,0-1 1,-1 1-1,1-1 0,0 0 1,1 0-3,18 0 6,31 0-108,-50 1 102,-1-1 0,1 0-1,0 0 1,-1 1 0,1 0 0,-1-1 0,1 1 0,-1 0-1,1 0 1,-1 1 0,1-1 0,-1 0 0,0 1 0,0 0 0,11 5 18,13 2 78,-22-7-64,4 4-34,-2 0 62,-1-1 22,1 1 50,3 2-70,4 5 74,-1 1 55,-11-12-152,1 0-1,-1 0 1,0 1-1,0-1 1,0 1 0,0-1-1,0 1 1,0 0-1,0-1 1,-1 1-1,1 0 1,-1-1-1,0 2-38,0 7 230,1-7-163,-1-1 0,0 1-1,0-1 1,0 1-1,-1-1 1,1 1 0,-1-1-1,0 0 1,0 1-1,0 0-66,-5 6 234,-5 10 194,6 0-177,-2 5 130,0-12-133,-3 0 56,-4-1-72,1-2-34,-13 7 131,7-6-112,-5 6 24,-7 3-12,11-6-97,-9 10 15,26-20-135,0-1 0,-1 0 0,1 0 0,-1 0 0,0 0 0,-1 0-12,-9 1 7,-1 0-67,-2 3-84,1 0 17,3-3-16,1-2-42,-1-1-80,10-1 217,1 0-41,0 0-38,-1 0-35,-2 0-284,-1 0-104,1 0-56,-6-1-867,8 1 1055,1-1 39,0 0-6,0 0 92,1 0-4,1 1 81,-1-1 71,1 0 57,-1 1 48,1-1 34,-1-2 107,1 2-140,0 0-89,0 0 19,0 0-36,-1 0-40,1 0-44,0 0-47,1 0-54,-1 0-56,0 0-61,0-1-248,0 0-125,0 1 361,0 0-36,0 0-36,0 0-37,0-1 63,0-1 51,0 1 43,0-2 33,0-6-674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03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1 202 128,'201'-201'0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52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7040,'0'0'933,"0"0"-343,0 0-134,0 0-46,0 0 28,0 0-77,0 0-66,0 0-56,0 0 294,0 0-260,0 0 77,0 4 542,3 7-350,7-1 361,-5-5-468,0 0-47,-3 0-169,-2 1-39,5 7 663,-1-4-700,1 3 73,14 39 686,-12-29-582,-3-10-193,-1-1-65,-2-2 53,1-1 0,-1 1 0,-1 0 0,1 2-115,-2 20 231,1-7-127,0-10-254,0-1 69,0 1 58,0 0 47,0 13 128,0 36 358,0-44-418,0 0-79,0-7-53,0-1-42,0 0-49,0 1-55,0 0-79,0-1-76,0 1-83,0 0-90,0 0-96,0 0-105,0-1-110,0 1-118,0-11 420,0 0-69,0 1-1535,0-2 1273,0 0 148,0 0 93,0 0-30,0 0-221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53.2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 5376,'-2'0'219,"0"0"-48,-1 0 39,-3 0 181,4 0-219,1 0 59,-1 0 41,0 0 78,-1 0 90,0 0 106,3 1-109,0 0-263,0 1 37,0 3 185,0 7 626,0-9-669,0-2 398,0 1 335,0 0-838,0 15 426,0-1-39,0 1-38,0 0-40,0 0-39,0 0-39,0 0-39,0 0-39,0 1-40,0-1-40,0 0-39,0 0-40,0 1-39,0-1-40,0 1-40,0-1-40,0 0-40,0 1-40,0-1-40,0 0-40,0 1-40,0-1-41,0 0-40,0 0-41,0 0-40,0 0-41,0 0-40,0-1-42,0 1-40,0 0-40,0-1-42,0 0-41,0-14 181,1-1-51,1 0-1124,0-1 934,3 0 71,-1-1-63,0 0-60,-1-2-56,-1 0-54,-1 0-50,0-2-48,0 0-46,-1 3 354,0 1 81,0 0-20,0 1-172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53.6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0 101 9216,'0'0'1218,"0"0"-449,0 0-176,0 0-59,0 1 34,1-1-109,0 1-100,1 2-91,0-2-155,0 1-11,0 0-34,7 10 121,-7-6-27,0-1 71,-1-2-72,-1 0 34,1 1 38,-1 0 42,0 0 45,0 0 50,0 36-137,0 3-45,0 2-56,0-1-72,0-42-60,1 1 1,-1 0-1,0-1 0,1 1 0,0 0 0,-1-1 1,1 1-1,0-1 0,0 1 0,1-1 0,-1 0 1,0 1-1,1-1 0,0 0 0,5 11-14,2 12-55,-8-23 67,0 0-1,0-1 1,0 1 0,0-1-1,0 0 1,1 1 0,-1-1-1,0 0 1,1 0 0,-1 1-1,1-1 1,-1 0 0,1-1-1,0 1 1,-1 0 0,3 0 2,3 1-7,0-1 0,0 0 0,0 0 0,1-1 0,-1 0 0,3 0 7,8-1-49,-10 1 29,-1-1 0,1-1 0,-1 1 0,1-1-1,-1-1 1,0 1 0,0-1 0,0-1 0,0 1 0,4-4 20,27-11-60,15 0 24,-31 11 45,-18 6-2,-1 0-1,1 1 1,-1-1 0,1 1-1,0-1 1,-1 1-1,1 0-6,-2 0 4,1 0-1,-1 0 0,0 0 1,0 0-1,1 0 1,-1-1-1,0 1 0,0-1 1,0 0-1,2 0-3,9-7 6,-11 6-3,0 1 0,0-1 1,0 1-1,1 0 1,-1 0-1,1 0 1,-1 0-1,1 0 0,-1 0 1,1 1-1,0-1 1,-1 1-1,1 0 1,0 0-4,-2 0 4,-1-1 0,1 1 0,0 0 0,0 0 0,0 0 0,-1 0 1,1 0-1,0 0 0,0 0 0,0 0 0,-1 0 0,1 1 0,0-1 1,0 0-1,-1 0 0,1 1 0,0-1 0,0 1 0,-1-1 0,1 0 1,0 1-1,-1-1 0,1 1 0,-1-1 0,1 1 0,-1 0 0,1-1 1,-1 1-1,1 0 0,-1-1 0,1 1 0,-1 0-4,7 10 75,3-5 50,-2 1-2,-7-5-104,0 0 0,-1 0 1,1 0-1,-1 0 0,0 0 1,0 0-1,0 0 0,0 0 1,0 0-20,0 5 32,0 0 36,1 9 155,-1 0 50,1 33 635,-2-29-560,-1-3-112,-1-2-106,-7 13 191,-4 1-36,-2-1-41,-2-1-47,-3 5-31,4 0-83,8-16-52,-1 0 1,-1-1-1,0 0 0,-1-1-31,-7 11 14,3 1 5,7-11-25,-3 0-51,3-5-26,-3-1-46,2-3-45,-1 1-42,-10 5-237,11-6 307,2-1-89,0-1-76,1 0-63,-5 0-417,-19-2-1271,23-2 1568,1-1-60,1 0-52,0 0-43,-2-4-600,-9-10-1804,15 13 2703,-3-3-389,0 0 100,-1-1-33,-3-3-227</inkml:trace>
  <inkml:trace contextRef="#ctx0" brushRef="#br0" timeOffset="253.3362">25 101 9472,'0'0'1252,"0"0"-461,0 0-182,0 0-61,1 0 32,-1 0-116,3 0-115,2 0-110,2 0-147,4 0 48,32 0 449,-23 0-378,-2 0-90,-10 0-112,-2 0-41,23-2 151,1-9-11,-14 4-47,60-19 254,-49 20-195,6 7-3,-18 0-55,7-3 8,-19 1-71,0 0-1,-1-1 0,1 1 1,-1 0-1,1-1 1,-1 1-1,0-1 2,11-6-38,-6 5 5,-2 2-15,2-1-75,-1 0-100,-2 0 31,-1-1-38,11-9-1001,-11 9 593,-2 2 335,-1 1-107,0 0 164,0 0-34,0 0-210,0 0-65,0 0-1440,0 0 1195,0 0 138,0 0 90,0 0-29,0 0-204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52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 0 7296,'0'0'1002,"0"0"-370,0 0-145,0 0-48,0 1 27,0-1-84,1 1-70,2 2-59,2 2 30,3 2 29,-4-3-59,-2-2-16,0 2 517,-2-1-454,0 1 9,0 9 304,1-8 108,2-2-439,6 9 74,-6 0-71,-3-9-217,0 0 0,-1-1 0,0 1 0,1 0 0,-1 0 0,0 0 0,-1 1-68,-6 24 451,6-3-51,0-2-133,-3 1-54,-3 0-51,-2 1-47,4-15-31,2 0-1,-1 0 1,-1 10-84,2-3 61,4-12-48,-1 0 1,0 0 0,-1-1 0,1 1 0,-1 0 0,0 0-14,0-1 10,-1 0 1,0 1-1,0-1 1,-3 4-11,2-4 5,0 1-1,1 0 1,0 0 0,0 1 0,0-1 0,0 1-1,1-1 1,0 1 0,0 1-5,-1 1-16,-1 0 0,1 0 0,-1-1 0,-3 4 16,0-1-17,4-7 9,1 0 0,0 0 1,0 0-1,1 0 0,-1 1 0,0 1 8,-6 37-123,1-28 81,1 1-12,6-14 46,1 1 0,-1-1 0,0 1 0,1-1 0,-1 0 0,1 1 0,0-1 0,-1 0 0,1 0 0,0 1 0,0 0 8,5 6-45,0 8-25,-5-14 67,-1 0 0,1-1 1,-1 1-1,1-1 0,-1 1 1,1-1-1,0 1 1,0-1-1,0 1 0,0-1 1,0 0-1,0 0 1,0 1-1,0-1 0,0 0 1,1 0-1,-1 0 0,0 0 1,1 0-1,-1-1 1,1 1-1,-1 0 0,1-1 1,0 1 2,5 1 3,0-1 0,0 0 0,1 0 1,-1-1-1,0 0 0,4 0-3,6-1 34,-14 1-31,-1 1 0,1-1-1,0 0 1,-1 1 0,0-1 0,1 1 0,-1 0-1,1 0 1,-1 0 0,0 0 0,1 0-1,-1 1 1,0-1-3,19 9 7,-6-7-2,0-1 1,1-1 0,-1-1-1,0 0 1,3-1-6,5 0-2,1 2 3,-18-1 0,1 0 1,-1 0-1,0 0 1,1-1-1,-1 0 1,0 0-1,2-1-1,11-9 29,-9 6-10,3 0-15,-7 4-32,0-2-33,7-5-175,-1-1-40,-6 7 228,-1-1-65,-1 2-49,-1-1-50,-1 1-47,0-1-43,0-1-38,-1 1-35,-1-7-465,1 4-186,1 4 604,0-1-108,0 0 42,0-1-61,7-8-1412,-6 6 1177,0 0 138,-2 0 88,-1-1-27,1-3-196</inkml:trace>
  <inkml:trace contextRef="#ctx0" brushRef="#br0" timeOffset="266.356">369 252 6912,'0'0'933,"0"0"-343,0 0-134,0 0-46,0 0 27,0 0-81,0 2-76,0 0-68,0 9 430,0 0-43,0-1-39,0 1-38,0 0-38,0 0-35,0 11 347,0 0-124,0 1-114,0-1-103,0 1-90,0-3-104,0 1-56,0-1-48,0 1-38,0 19 32,0 24 9,0-37-68,0 1 49,0-2 71,0 4-199,1-2-2,-2-10-44,0-4-39,-2 1-55,0-4-93,-3 3 13,2-4 59,2-4 6,0 0-19,0 0-50,1-1-10,0 0-49,1 1-53,0 1-62,0-4-68,0 1-74,0 0-38,0 2-815,0-2 588,0-2 9,-2 0-870,0-2 980,-2 0-265,-4-2-1444,7 0 1611,2-1 106,1-1 92,3-1-24,4-4-197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25T02:07:05.167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7:10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2176,'0'-4'165,"0"-5"70,0 6-65,0 1-50,0 1 35,0 0 43,0 0 50,0 2-136,0 1-60,0 2-64,0-2 42,0-1 32,0 1 46,0 0 71,0 0 81,0 0 93,0 1 108,0-3-213,4 0 272,13 0 354,-13 0-223,-4 0 202,0 0-650,0 0 213,4 4 293,-1-2-634,-1 0-1,0 1 0,0-1 1,0 1-1,-1-1 0,1 1 1,1 2-75,0 6 210,-2 2 46,-1-2-92,0-7-107,-1-1-1,1 1 0,0-1 0,1 1 0,-1-1 0,0 0 0,1 1 0,0-1 0,0 1 0,1 0-56,5 9 140,-2-6-18,-1 2 39,-1 2 48,-1 4 61,-2-9-182,0 0 1,-1 0-1,1 1 1,-1-1-1,-2 5-88,-13 22 550,14-24-451,0-1 0,1 1 0,1 0 0,0 0 0,0 7-99,0 16 178,-1-16-129,-2-2-35,-14 36 76,13-16-33,4-10 13,0-6 17,0-16-78,0 1 0,0 0 0,-1-1 0,1 1 1,-1-1-1,0 1 0,0-1 0,0 1 1,0-1-1,0 1 0,0-1 0,-1 0 0,1 1 1,-1-1-10,-6 11 41,7-11-34,1 0-1,-1 0 0,0 1 1,1-1-1,-1 0 1,1 1-1,0-1 0,0 0 1,0 0-1,0 1-6,0 18 16,0-17-80,0-4 24,0 0-16,0 0-210,0 0 85,0 0 73,0 0-46,0 0-176,4-4-599,1 0 626,1-2 51,4-5-83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7:10.8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 1792,'0'-14'409,"0"7"-178,0 7-224,0 0 1,0 0-1,0 0 1,0-1-1,0 1 1,0 0-1,0 0 1,0 0-1,0 0 1,0 0-1,0-1 1,0 1-1,0 0 1,0 0-1,0 0 1,0 0-1,0 0 1,0 0-1,0-1 1,0 1-1,0 0 1,0 0-1,0 0 1,0 0-1,0 0 1,0 0-1,1-1 1,-1 1-1,0 0 0,0 0 1,0 0-1,0 0 1,0 0-1,0 0 1,0 0-1,1 0 1,-1 0-1,0 0 1,0 0-1,0 0 1,0 0-1,0-1 1,0 1-1,1 0 1,-1 0-1,0 0 1,0 0-1,0 0 1,0 0-1,0 0 1,1 0-1,-1 1 1,0-1-1,0 0 1,0 0-1,0 0 1,0 0-8,9 0 273,-5 0-80,0 0 55,-1 0 128,-2 0 587,-1 0 114,0 0-8,0 0-826,0 0 151,0 4 97,1 2-202,0-1-47,2-1-3,3 0 55,1 2 33,-3 0-81,-1 2 3,-3 3 57,0 18-1,0 3-95,0 0-5,0 17 115,0-23-133,0-21-142,0 0 0,0 1 0,-1-1 0,0 0 0,0 0 0,0 0 0,-1 0 0,0 0 0,-1 2-45,-6 24 230,5-3-119,5 19 118,-1 12 23,-6-21-172,-11 12-176,12-13 37,6 1 40,-1-8 22,0 121 50,0-143-51,0 0-1,1 0 0,0 0 1,1 6-2,15 36 10,-15-37 7,0 0-1,-1 0 1,-1 0-1,0 12-16,-1-6-7,1-13-15,1 0 0,-1 0-1,1-1 1,1 6 22,0-6-11,-1 0-1,1-1 0,0 1 0,1 0 1,0 1 11,1 2-13,5 4-19,-4-7 32,-2-1-13,1 0 36,2 1 34,1 2 47,-7-7-104,1 2 11,0-1 1,1 1 0,-1-1 0,1 0-1,-1 0 1,1 0 0,-1 0-1,1 0 1,0 0 0,0 0-12,-2-1 3,0 0-1,0 0 1,1 0-1,-1-1 1,0 1 0,0 0-1,1 0 1,-1 0-1,0-1 1,0 1 0,0 0-1,1 0 1,-1 0-1,0-1 1,0 1 0,0 0-1,0 0 1,1-1-1,-1 1 1,0 0 0,0 0-1,0-1 1,0 1-1,0 0 1,0-1-3,4-6 47,9 2 0,-1 2-30,-6 1-14,-1 0-1,0 0 1,1 0 0,-1-1-1,0 0 1,-1 0 0,1 0-1,0 0 1,-1-1 0,0 0-1,1 0 1,-2 0 0,1 0-1,1-3-2,71-111 6,-69 108-6,-5 7 2,1 0-1,-1 0 1,-1 0 0,1 0 0,0 0-1,0-2-1,6-37 48,2 21-15,-2 6 22,-5-4 39,-3-33 81,0 40-95,0 1 49,-4 7-28,-13-13 48,17 17-147,0 0 0,0-1 0,0 1 0,0 0 0,0 0-1,0 0 1,-1 0 0,1 0 0,0-1 0,0 1 0,0 0 0,0 0 0,0 0-1,0 0 1,-1 0 0,1 0 0,0-1 0,0 1 0,0 0 0,0 0 0,-1 0-1,1 0 1,0 0 0,0 0 0,0 0 0,-1 0 0,1 0 0,0 0 0,0 0-1,0 0 1,-1 0 0,1 0 0,0 0 0,0 0 0,0 0 0,0 0-1,-1 0 1,1 0 0,0 0 0,0 0 0,0 1 0,0-1 0,-1 0 0,1 0-1,0 0 1,0 0 0,0 0 0,0 0 0,0 1 0,-1-1 0,1 0 0,0 0-1,0 0 1,0 0 0,0 0 0,0 1 0,0-1-2,-17 17 149,4-9-69,-24 9-42,21-12-37,14-5 8,-1 1-1,0 0 0,1 0 1,-1 0-1,1 1 0,-1-1 1,1 0-1,-1 1-8,-6 6-34,-2 2-64,8-6-158,-1 0 78,0 0 71,-11 10-236,11-10 195,0-1-57,0 0-21,0 0-63,0-1-73,0 0-81,0-1-94,0 1-102,-1-2-113,1 1-123,2-1 296,1 0 76,0 0-25,1 0-182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7:11.4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1 5888,'2'0'226,"0"0"-50,0 0 40,5 0 187,-5 0-225,-1 0 61,1 0 43,-1 0 80,0 0 94,0 0 110,-2 0-441,0 0-52,-1 0-34,-1 0-55,1 0 35,1 0 48,-1 0 70,0 0 63,0 0 91,0 0 105,-1 0 123,3 0-155,0 0 99,0 1 122,0 2-365,0-2-191,0 0 0,0 0-1,0-1 1,0 1-1,0 0 1,-1 0 0,1 0-1,0 0 1,-1 0-1,1 0 1,0 0 0,-1-1-1,1 1 1,-1 0 0,1 0-1,-1-1 1,0 1-1,1 0 1,-1-1 0,0 1-1,1 0 1,-1-1 0,0 1-1,0 0-28,-9 7 326,10-7-305,-1 1-1,0-1 1,1 0-1,-1 0 1,1 1-1,0-1 1,-1 0-1,1 1 1,0-1-1,0 0 0,0 1 1,0 0-21,0 17 277,0-1-62,0 38 314,0-27-258,0-21-187,0 11 89,1 19 95,-6 5-64,-2-13-87,3-14-45,0 1 0,1 0 0,1 0 1,1 4-73,1 20 134,0-7-88,0 16-29,0-46-27,-1-1 0,1 0 0,0 0-1,-1 0 1,0 0 0,0 2 10,-7 12-169,5-11 8,2-1-56,4-3-63,6-1-69,-8-1 133,0 0-33,1 4-1036,-2 1 993,0-1-123,0-2-112,0-1-105,0-2-94,0-1-85,0-2-75,0-1-67,0 3 359,0 1 81,0 0-26,0 1-183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7:11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51 3712,'0'0'855,"0"0"-366,0 0-241,1 0-48,0 0-48,2 0-48,0 0-69,1 1-11,0-1 0,0 0 0,1 0 0,-1-1 0,0 1 0,0-1 0,0 0 0,0 0-1,2 0-23,7-7 55,6-2 41,-1 7 15,0 3 117,-6 0-111,-7 0-57,1 0 0,0 0 0,-1-1-1,1 1 1,-1-1 0,3-1-60,13-9 410,-6 4-44,4 4 42,-6 3 5,-1 0-50,3 0 25,7 0 151,0 0 29,-7 0-134,-2 0-15,0 0 67,-11 0-453,-1 0-1,1 0 0,-1 0 0,0 0 0,1 0 0,-1 0 1,1 1-1,-1-1 0,0 0 0,1 1 0,-1 0-32,5 6 302,1 4-56,3-4 92,-2-1-36,-8-5-282,1 0-1,-1 0 1,1 1 0,-1-1 0,0 1 0,1-1 0,-1 0 0,0 1-1,0-1 1,0 1 0,0-1-20,0 11 192,0 1-38,0 13 60,0 5-79,0 9-51,0 6 30,0 12-20,0-49-81,0 0 1,-1 0-1,0 0 0,-1 6-13,-15 39 75,15-37-53,0 0 1,1-1-1,2 6-22,-1-6 40,-1 1 0,0 0 0,-2 4-40,-13 37 133,7 14 166,-7 3-49,14-57-144,0 0-1,2 0 1,1 7-106,-1 24 176,0-39-131,-1 0 1,0 0 0,-3 8-46,-13 32 69,9 1-53,0-26-23,3-13-26,1 1-39,1 2-75,2 16-293,1-29 345,0 0-1,0 0 1,0 0 0,-1 0-1,1 0 1,0 0 0,-1 0-1,0 2 96,-2 1-394,1-3 120,0-1-51,0 1-65,0-1-75,0 1-99,0-1-102,0 1-114,1-1 344,0 0-34,0 0-33,1 0-37,-1 0-37,1 1-39,-1-1-40,1 1-42,0 0-44,0 0-44,0-5 170,0 0 83,0-3-25,0-3-188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7:21.7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 10752,'0'4'453,"0"-1"-373,0 0 37,0 3 151,0 11 460,1-11-509,0 0-54,1-1-99,6 7 139,-3-4-46,-1 0 41,-1 4 57,-2 2 74,-1 29 226,0 68 807,0-71-916,0-7-113,0-1-46,0-1-58,0-2-69,0-19-84,-1 1 1,0-1-1,-1 3-78,-7 25 199,1-3-52,4 3-45,5-19-69,0-15-27,-1 1 0,1-1 0,-1 1 1,0 0-1,0-1 0,-1 1 0,0 0 0,0-1 1,0 1-1,0-1 0,-1 2-6,-6 7 4,7-11-5,-1 1 0,1-1 0,-1 0 0,1 1 0,0-1 0,0 1 0,0-1 0,0 1 0,1-1 0,-1 1 0,1-1 0,-1 1 0,1 0-1,0 0 2,0 13-58,0 14-316,0-26 192,0-4 71,0 0-49,0 0-182,0 0-622,0 0 467,-1-1 250,0 0-97,-1-1-110,0 0 25,-1-1-62,-4-6-1292,6 6 1062,2 1 52,4 0-223,-1 0 185,-1 0 181,-1-2-296,0-8-1254,-2 7 1406,0 0 89,0 0 81,0-1-24,0-3-175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14.6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76 76 3968,'0'-4'157,"0"0"-36,0-1 23,0-6 119,0 7-142,0 0 45,0 0 33,0 0 59,0-1 70,0 0 80,-1 5 29,0 0-250,-1 0 37,-7 0 514,6 0-50,6 0-71,6 0-95,-5 0 564,-4 0-838,0 0 61,0 0 310,0 0 119,0 0-447,0 0-55,0 0 248,0 0 359,0 0-645,0 0 201,0 0 241,0 0-452,0 0 40,0 0 150,0 0-159,0 90 595,0-60-567,0 0-35,0-4-72,0 0-41,0 0-50,0 2-58,0-13 45,0 1-1,-2 0 1,0 4-36,-15 34 224,13-27-130,3-1 219,1 17-313,1-13 46,0-10-42,0-14-9,-1-1 1,0 1-1,0 0 1,0 0-1,-1-1 1,1 1-1,-2 0 0,1-1 1,-1 4 4,-5 7-4,4-11 5,1 0 0,0-1 0,1 1 0,-1 0 0,1 0-1,0 0 1,0 1 0,0-1 0,1 0 0,0 4-1,1 5 15,0-10-9,-1 1 0,0 0 0,0 0 0,0-1-1,0 1 1,0 0 0,-1 0 0,0-1 0,0 1 0,0 0 0,-1 0-6,-15 20 11,16-22-9,0-1 0,1 0 0,-1 0 0,0 0 0,1 1 1,0-1-1,0 0 0,0 1 0,0-1 0,0 1-2,0 15 15,0 19 54,0-22-17,0-35-55,0-9-22,0-1-72,0-37 91,0 65 6,0-1 0,0 0 0,1 1 1,-1-1-1,1 1 0,-1 0 0,1-1 0,0 1 0,0-1 0,0 1 0,1 0 0,-1 0 0,0 0 0,10-19 10,-10 15 0,0-1-1,0 1 1,0 0-1,-1 0 1,0-5-10,0 11 0,0-3 3,0 0 0,0 0 0,0 0-1,1 0 1,-1 0 0,1 1 0,0-1 0,0 0 0,0 0-1,0 1 1,0-1 0,1 1 0,-1-1 0,1 0-3,0 0 0,0 1 1,-1-1 0,0 1-1,1-1 1,-1 1-1,0-1 1,-1 0 0,1 0-1,0 0 1,-1 1-1,1-1 1,-1 0-1,0 0 1,0-1-1,0-67-112,0 65 102,1 1 0,-1 0 0,1 0 1,0 0-1,0 0 0,1 0 0,0 0 0,0 0 0,0 0 10,7-20-23,-7 16 16,-1 1 1,0-1-1,-1 0 0,0-6 7,0 10-9,0 0-1,0 0 0,0-1 0,1 1 0,0 0 0,0 0 0,0-1 10,0 5-3,-1 0 0,1 1 0,-1-1 1,1 0-1,-1 1 0,1-1 0,0 1 0,-1-1 0,1 1 0,0-1 0,-1 1 0,1-1 0,0 1 1,0 0-1,0-1 3,5-3-53,-4 0 51,0-1-67,-1-3-51,-1-1-39,0-24-561,-1 28 606,1 2 34,0 3 74,0 0-1,0 0 1,0 0-1,0 0 1,0 0-1,0-1 1,0 1-1,0 0 1,0 0 0,0 0-1,0 0 1,0 0-1,0-1 1,0 1-1,0 0 1,0 0-1,0 0 1,0 0-1,0 0 1,0 0 0,0-1-1,0 1 1,0 0-1,0 0 1,0 0-1,1 0 1,-1 0-1,0 0 1,0 0-1,0-1 1,0 1 0,0 0-1,0 0 1,0 0-1,0 0 1,1 0-1,-1 0 1,0 0-1,0 0 1,0 0-1,0 0 1,0 0 0,0 0-1,1 0 1,-1 0-1,0 0 1,0 0-1,0 0 1,0 0-1,0 0 1,1 0-1,-1 0 1,0 0 0,0 0-1,0 0 1,0 0-1,0 0 7,17 0-293,-13 0-139,-4 0 216,0 0 11,0 0-25,0 0-383,0-2-464,0-1 84,0 1 82,0 0 78,0 0 77,0 0 73,0 0 72,0-1 68,0 2 67,0-1 64,0 0 62,0 0 58,0 0 57,0 0 54,0 1 51,0-1 50,0 0 45,0 0 55,0 0 52,0 1 48,0-1 45,0 0 42,0 0 37,0 1 34,0-1 69,-1 0 35,1-2 461,1 0 56,-1-6 1268,0 7-1540,0 0-39,1-1 40,-1 0-100,0 1-205,1-1-81,-1 1-94,0-1-101,1 0-114,-1 0-122,1 2 45,-1-1-35,0 1-35,1 0-38,5-39 1180,9-31 346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7:22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152 353 5888,'0'-5'455,"-1"0"41,1-5 487,0 4-374,1 1-173,-1 0-94,1 2-149,-1 0-103,1 0-118,0 2-36,0 1-35,3-3 260,9 1 275,-13 2-436,3-1 227,-2-6-16,-1 4-194,0-2 50,0-1 43,0 0 34,0-8 179,0-19 514,0 12-444,0-28 658,0 34-786,0-1-70,-3-1-34,-7-3-29,2 7-67,-1-12 4,9 23-67,-1 0-1,0 1 1,0-1-1,-1 0 1,1 0 0,0 1-1,0-1 1,-1 1 0,1 0-1,-1-1-1,-10-9 43,-4-6 58,15 17-98,1-1-1,0 1 1,0 0 0,-1-1-1,1 1 1,0 0 0,0 0-1,-1-1 1,1 1 0,0 0-1,-1 0 1,1 0 0,0-1-1,0 1 1,-1 0 0,1 0-1,-1 0 1,1 0 0,0 0-1,-1 0 1,1 0 0,0 0-1,-1 0 1,1 0 0,0 0-1,-1 0-2,-16 0 38,13 0-28,0 4-74,1-1 57,0 0-1,1 0 1,-1 0-1,1 0 1,-2 3 7,-4 19-5,0-12 5,6-11 0,1 0 0,-1 0 0,1 1 0,0-1 0,0 0 0,0 1 0,0-1 0,0 1 0,0 0 0,1-1 0,-1 1 0,1 0 0,0-1 0,0 1 0,0 1 0,0 0-1,-1 0 0,1 0 0,1 0 0,-1 0 0,0-1 1,1 1-1,0 0 0,0 0 0,0-1 0,0 1 0,1-1 0,0 1 1,-1-1-1,1 0 0,0 1 0,0-1 0,1 0 0,-1 0 1,2 1 0,0-1-14,-1 1 0,0-1 0,0 1 0,0 0 0,2 3 14,3 18-37,13 4 32,-16-21 5,-1-1 0,0 1 0,0-1 0,0 5 0,-2-5 3,1 0 0,-1-1 0,1 1 1,0-1-1,1 0 0,-1 1 0,4 1-3,-4-3 10,22 37 134,-9-14-22,-14-21-54,0 0 1,0-1 0,0 1-1,0 4-68,1 7 94,4 11 19,-3-13-48,-1 0 0,0 0 0,-1 0 1,0 12-66,-2 73 224,0-96-210,0 0 0,0 0 0,0 0 0,-1 0 0,0 0 0,0 0 0,0 0 1,-2 2-15,-15 26 137,-7 8-57,4-11-42,12-5-12,7-21-25,-1 0 1,0 0-1,0 0 0,-1 0 0,-1 2-1,4-5-1,-1 1 0,1-1 0,-1 1-1,0-1 1,1 0 0,-1 1-1,0-1 1,0 0 0,0 0-1,0 0 1,0-1 0,0 1 0,-1 0 1,2-2-5,-1 1 0,1 0 1,-1-1-1,1 1 0,-1-1 1,1 0-1,0 0 1,-1 1-1,1-1 0,0 0 1,0 0-1,0 0 0,-1 0 1,1-1-1,0 1 5,1 1-1,0 0-1,0-1 1,0 1-1,-1 0 1,1 0 0,0-1-1,0 1 1,-1 0-1,1 0 1,0-1-1,-1 1 1,1 0 0,0 0-1,-1 0 1,1 0-1,0-1 1,-1 1-1,1 0 1,0 0-1,-1 0 1,1 0 0,0 0-1,-1 0 1,1 0-1,-1 0 1,1 0 1,-2 0-1,0 0 1,0 0-1,0-1 0,0 1 1,0 0-1,0-1 0,0 0 1,0 1-1,1-1 0,-1 0 1,0 0-1,0 0 1,1 0-1,-1 0 0,0-1 1,1 1-1,-1 0 0,1-1 1,0 1-1,-1-2 1,1 2-6,0-1 0,0 0 0,0 0 0,0 1 0,0-1 0,0 0 0,1 0 0,-1 0 0,1 0 0,-1 0 0,1 0 0,0 0 0,0-1 6,-4-10-48,1 9 42,0-3-10,0 0 0,0 1 0,0-1 1,0-4 15,2 7-10,0 0 0,0 0 0,1 0 1,-1 0-1,1 0 0,0 0 0,1 0 1,-1 0-1,1 0 0,-1-1 0,1 1 1,1-1 9,-1 1-6,4-8-19,-1 0 1,-1-1-1,0 0 1,-1 0 0,1-12 24,-3 22-8,0 0 1,0-1 0,0 1 0,1 0 0,-1 0 0,1 0 0,1-2 7,9-14-14,-1 6 14,4-8-8,10-17 56,0 1-28,-11 16-80,3-2-202,6-10-92,-17 22 205,-1-2-41,-1-2-219,0 1 41,8-28-768,-6 29 698,2 1-70,-2 5-195,0 1 71,2-2-209,0 0 85,7-7-861,-10 10 1031,-1-1-54,-1 0 50,0 1-62,-1-2-74,-1 0-85,0 2 346,0 0 65,0-1-18,0-3-139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7:22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5120,'0'0'1170,"0"0"-820,0 0-36,0 0 21,0 0-64,0 2-58,0 0-56,0-1-69,0 0-39,0 1-28,0 3-44,0-4 61,0 1 48,0 0 46,0 0 63,0 0 74,0 1 87,4 1 252,-2-2-495,0 1-1,0-1 0,0 0 1,0 1-1,0 0 1,-1-1-1,2 4-112,-2-4 73,0 0 0,0 1 0,-1-1 0,1 1 0,-1-1 0,0 1 0,1-1 0,-1 2-73,-1 7 412,1 9 208,5-1-58,1-9-184,5 10 295,-10-15-552,0 0 0,0 1 0,0-1 0,-1 1 0,1 0-121,-2 33 654,1-15-201,0 27 200,0-1-95,0-25-323,0 0-36,0 0-38,0 0-42,-1 1-24,-2-1-35,-14 25 9,15-41-205,1 1 109,0-1 70,0 15 128,0-16-149,1-1-37,1 1-51,-1-1-66,0 0-77,0 0-93,0 0-120,0-4 164,1 1-33,-1-1-36,0 0-38,0 0-39,0 0-40,0-10-396,2 3 67,1 0-93,2 0-376,0 0 319,-2 2 278,-1-1 77,0-1-34,-1 1 69,0-2-34,0 0-38,-1-1-42,0-2 78,0-1 78,0-2-23,0-7-173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7:23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128 328 5632,'0'0'1264,"0"0"-886,0 0-36,0 0 23,1 0-66,0 0-60,1 0-54,8-1 56,-4-3 45,-2-3 56,-3-2 63,0 6-170,3 2 48,0 1-111,17 0 196,-20 0-356,0 0 1,-1 0 0,1 0-1,0-1 1,0 1-1,0 0 1,0 0 0,0-1-1,-1 1 1,1 0 0,0-1-1,0 1 1,-1-1 0,1 1-1,0-1 1,-1 1-1,1-1 1,0 0 0,-1 1-1,1-1 1,-1 0-13,9-32 368,-9 32-356,1 0-1,-1 1 1,1-1-1,-1 0 1,1 1 0,-1-1-1,1 0 1,0 1-1,-1-1 1,1 1 0,0-1-1,0 1 1,-1 0 0,1-1-1,1 1-11,4-4 114,2-17 297,0 8-264,-7 11-125,1 0-1,-1 0 0,1-1 0,-1 1 0,0 0 0,0-1 0,0 1 0,0-1 0,-1 0 0,1 1 0,-1-1 0,1 1 0,-1-1 0,0 0-21,1-28 107,-1-19 51,0 46-128,0-1 0,0 1 0,-1 0 0,1-1 0,-1 1 0,0 0 0,-1-3-30,1 7 7,1-1-1,-1 0 1,1 1 0,-1-1 0,0 0-1,1 1 1,-1-1 0,0 1 0,1-1-1,-1 1 1,0-1 0,0 1 0,1-1-1,-1 1 1,0 0 0,0-1-1,0 1 1,0 0-7,-6-3 50,5 2-35,0 0 1,0-1-1,0 1 1,1 0-1,-1-1 1,0 1-1,1-1 1,-1 0 0,1 1-1,0-1 1,0 0-1,-1-1-15,-3-9 61,5 11-59,0 1 1,-1-1-1,1 0 1,0 1-1,0-1 1,-1 0-1,1 1 1,0-1-1,-1 1 1,1-1-1,0 1 1,-1-1-1,1 0 1,-1 1-1,1 0 1,-1-1-1,0 1-2,-1-1-7,0 0 0,0 1 1,0-1-1,-1 1 0,1 0 0,0 0 0,0 0 0,-3 0 7,-1 0-23,-19 0-53,10 4 111,9 0-16,0 0 0,0 1-1,1 0 1,-1 0 0,1 0-1,0 0 1,0 1 0,1 0-1,0 0 1,0 0 0,0 2-19,-5 7 75,1 1 1,0 1-1,-3 13-75,1-2 74,0 2-45,5-13-14,-1 4-8,6-18-14,0-1-1,0 0 1,0 0 0,0 1-1,0-1 1,0 0-1,1 1 1,-1-1-1,1 0 1,0 0 7,1 2-17,0 1 0,0-1 0,1 0 0,0 0 0,0-1 1,0 1-1,0-1 0,0 1 0,1-1 17,-4-3 0,3 3 1,-1-1 0,1 1 0,-1 1 0,1-1 0,1 3-1,0 5 20,3 0 17,-5-11-33,-1 1-1,0-1 1,1 1 0,-1-1-1,0 1 1,1-1-1,-1 0 1,0 0-1,1 0 1,-1 0-1,2 0-3,0 0 7,-1 0 1,1-1-1,-1 1 0,1-1 0,0 1 0,-1-1 1,1 0-1,-1 0 0,1 0 0,-1 0 0,0-1 1,1 1-1,-1 0 0,0-1-7,11-6 11,8 0 0,-14-3-1,-6 10-12,-1 1-1,0-1 1,1 0 0,-1 1 0,1-1 0,-1 0 0,1 1 0,-1-1-1,1 1 1,-1-1 0,1 1 0,0-1 0,-1 1 0,1-1 0,0 1-1,-1 0 1,1-1 0,0 1 0,0 0 0,-1-1 0,1 1 0,0 0 0,0 0-1,-1 0 1,1 0 0,0 0 0,0 0 0,0 0 0,-1 0 0,1 0-1,0 0 1,0 1 2,25-1-37,-24-1 40,0 1-1,1 1 1,-1-1 0,0 0-1,0 0 1,1 1 0,-1-1-1,0 1 1,0 0 0,1 0-3,-2 0 6,1-1 1,-1 1 0,0 0 0,1 0 0,-1 0 0,0 1 0,0-1-1,1 0 1,-1 0 0,0 1-7,0 0 24,1 1 0,-1-1 0,0 1 0,0 0-1,0-1 1,0 1 0,0 0 0,0 0 0,-1 1-24,2 9 136,-2 0-1,0 1 1,0 5-136,-1 8 99,1-12 18,0 1 1,2 0-1,0 4-117,15 38 309,-15-44-120,0-1 1,-1 13-190,-1 31 340,-1-20-147,1-15-193,0 0 44,0 22 149,0 6 143,0 67 587,0-76-666,0-9-124,0 0-74,0-1-91,0 1-108,0-10-35,0 0-70,0 1-76,0-1-82,0 0-88,0 0-94,0 0-101,0-1-106,0-19 423,0 0 46,0-2-18,0 1-119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7:24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 4736,'14'0'1021,"-7"0"-442,-4 0-289,-2 0-62,1-2-61,1 0-63,0-2-60,2 0-42,3-5-32,-7 9 34,-1 0-1,0-1 1,0 1-1,0 0 1,1 0-1,-1-1 1,0 1-1,1 0 0,-1 0 1,0-1-1,0 1 1,1 0-1,-1 0 1,0 0-1,1 0 1,-1-1-1,0 1 1,1 0-1,-1 0 1,1 0-1,-1 0 1,0 0-1,1 0 1,-1 0-1,0 0 1,1 0-4,7 0-3,0 0 111,1 0 95,0 0 80,0 0 56,0 0 47,33 0 1607,-30 0-1470,-6 0-302,-1 0-34,-1 0 629,-4 11-344,0 1-118,0-1-103,0 0-89,0 0-77,0 0-50,0 7-57,0 11-91,0-16 90,0-1 44,0 0 69,0-3-54,0 0 0,0 0 0,-1 0 0,-2 5-36,-7 16 86,3-9 4,6-13 1,-1 1 0,2 0 1,-1 0-1,1 6-91,0 10 164,-4 0-37,-13 25 145,13-19-163,4 16 9,0-28-68,0 24 22,0-18-65,0 33-38,0-58 26,0 0 1,0 0-1,0 0 1,0 0-1,0 0 0,0 0 1,0 1-1,0-1 1,0 0-1,0 0 0,0 0 1,0 0-1,0 0 1,0 1-1,0-1 1,0 0-1,0 0 0,0 0 1,0 0-1,0 0 1,0 0-1,0 1 0,0-1 1,0 0-1,0 0 1,0 0-1,0 0 0,1 0 1,-1 0-1,0 0 1,0 0-1,0 1 1,0-1-1,0 0 0,0 0 1,0 0-1,0 0 1,1 0-1,-1 0 0,0 0 1,0 0-1,0 0 1,0 0-1,0 0 1,1 0-1,-1 0 0,0 0 1,0 0-1,0 0 1,0 0-1,0 0 0,0 0 1,1 0-1,-1 0 1,0 0-1,0 0 1,0 0 4,2 0-38,0 0 0,1-1 0,-1 1 0,0 0 0,0-1 0,0 0 0,0 1 0,0-1 0,0 0 38,2-1-83,-1 0 0,1-1 0,-1 1 0,0-1 0,0 1 0,0-1 0,2-2 83,5-7-330,-1-1 1,0 1 0,0-3 329,2-3-329,-2 3 95,-1 2 53,1-5-13,-1 2 61,12-22-128,11-6 37,-21 31 149,0 0 1,-1-1-1,2-7 75,3-8-46,12-21 36,-11 26 62,6 1 53,-9 12 99,-6 6-99,-1 0-1,0 0 1,0-1 0,-1 0 0,1 1-1,-1-2-104,4-14 630,-2 16-459,-1 2-49,-4 3-110,-1 0 0,1 0 0,0-1 0,-1 1 0,1 0 0,-1-1 0,1 1 0,-1-1 0,1 1 0,-1 0 0,1-1 0,-1 1 0,0-1 0,1 1 0,-1-1 0,0 0 0,1 1 0,-1-1 0,0 0-12,1-7 124,-1 25-71,0-17-45,0 0-1,0 1 0,0-1 1,0 0-1,0 1 1,0-1-1,0 1 0,0-1 1,1 0-1,-1 1 0,0-1 1,0 0-1,0 1 1,0-1-1,1 0 0,-1 1 1,0-1-1,0 0 1,0 0-1,1 1 0,-1-1 1,0 0-1,0 0 0,1 1 1,-1-1-1,0 0-7,2 2 21,0 0 0,-1 0 0,1 0 0,-1 0 0,0 0 0,1 1 0,-1-1 0,0 1-21,1 3 67,0 1-1,-1-1 1,1 1 0,-1-1-1,0 3-66,0 39 305,-2-18-188,1-15-100,-1-1-45,1 5 31,0-14-2,-1 0-1,1 0 0,0 1 0,1-1 0,-1 0 0,1 0 0,0 0 0,0-1 1,0 1-1,1 0 0,0 0 0,0-1 0,0 1 0,0-1 0,1 1 0,0-1 1,3 4-1,-2-1 0,0 0 0,0 1 0,0 0 0,1 4 0,-1 0 0,5 12 0,-8-23 0,-1 0 0,1 1 0,0-1 0,0 0 0,1 0 0,-1 0 0,0 0 0,0 0 0,1 0 0,-1 0 0,0 0 0,2 0 0,22 7 0,-12 0 0,-11-6 4,0-1 0,0 1 0,1-1 0,-1 0-1,0 0 1,1 0 0,-1 0 0,1 0 0,0 0 0,-1-1 0,1 1 0,0-1-1,-1 0 1,1 0 0,1 0-4,34 0 70,-37 0-59,0 0 0,1 0 1,-1 0-1,0 0 0,0 0 1,0 0-1,0 0 1,0-1-1,0 1 0,0 0 1,0-1-1,0 1 0,0-1 1,0 1-1,0-1-11,5-2 27,-1 0 0,1 0-1,-1-1 1,1 1 0,0-2-27,-5 4 10,0 0 1,0-1 0,0 1 0,0-1-1,-1 1 1,1 0 0,0-1 0,-1 1-1,1-1 1,0-1-11,2-5 53,15-21 44,-15 24-90,1 0 0,0-1-1,-1 1 1,0-1-1,-1 0 1,1 0 0,-1-2-7,6-46 48,-1 25-3,4-24 36,-8 13 70,-2 16 92,-1 12-95,1-1-1,-2 1 1,0 0-1,0-1 1,-2-1-148,-1 1 185,-3-5 133,1 3-16,5 11-228,-7-19 355,4 14-261,-1 2-32,-1 2-36,-2 1-36,-2 2-38,-2 1-41,7 1-124,-2 0-17,-7-1-127,9 2 149,0-1-39,1 1-12,-1 0-42,1 0-51,-2 0-56,0 2-150,0-1-85,-1 2-137,-10 5-1017,11-6 1151,-1 2-154,1 0 95,-1 1-36,-2 4-231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25T02:07:42.31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729 1,'3'29,"-1"1,-2 27,-19 316,-16 6,5-59,17-136,-5 49,-15 32,19-190,-4-1,-3 0,-4-1,-29 62,0-25,-4-2,-50 66,98-158,-39 59,-23 51,59-100,2 0,0 0,2 2,0-1,2 1,2 0,0 4,1 21,4 1,1 0,4 9,-2-4,25 331,-26-368,6 85,-8-88,0-1,-2 1,0-1,-4 13,4-23,-22 106,23-99,0-1,1 0,0 0,1 1,0 41,-5-13,-1-1,-10 37,9-50,2 1,2 0,0 0,2 1,-1 6,1-23,0 0,0 0,1 0,1 0,1 0,0 0,0 0,2-1,4 13,1-5,0-1,2 0,0-1,1 0,1-1,3 3,-7-12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25T02:08:10.79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32 4,'-21'-2,"11"1,17 1,314 29,-340-31,18 2,12 1,1 0,-15-1,-229-21,266 24,-27-2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2:59.2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4736,'0'0'1021,"0"2"-442,0-1-382,0 0-79,0 0-44,0 1-92,0-1 35,0 0 62,0 0 91,0 0 86,0 0-84,0-1 32,0 1 37,0 0 38,0 0 42,0 0 43,1-1 239,0 0-368,-1 0-90,1 0-66,0 0-52,2 0-88,-2 0 64,1 1 58,0-1 86,-1-1 80,0 1 112,-1 0-122,1 0 36,-1 0 38,0 0 39,0 0 113,-1 1-95,1 1-83,0-1-70,1 0-65,-1 0-41,1 1-3,1 2 45,-2-4-41,0 1 53,4 1 145,-1 0-79,2 2 183,-4 0-115,-1 0-95,0 1 38,2 1-61,3 0-46,2 1 4,-6-2-42,0 2 32,-1-3-15,0 0 43,0 16 426,0-12-354,0-5-118,0 0-37,-3 3 278,-2 1-213,4-5-70,0 0 0,0 0-1,0 1 1,0-1 0,1 1 0,-1-1 0,1 0 0,-1 1-47,0 5 78,1 0-45,0-7-34,0 0 0,0-1 1,0 1-1,0 0 0,0-1 0,0 1 0,0 0 0,0-1 1,0 1-1,-1 0 0,1-1 0,0 1 0,0 0 0,-1-1 0,1 1 1,0-1-1,-1 1 0,1-1 0,-1 1 0,1 0 0,-1-1 1,1 0-1,-1 1 0,1-1 0,-1 1 0,0-1 1,-5 7 5,4 2 39,2-3 15,0 0 91,0 6 303,0-8-337,0-1-52,-2 0 6,-9 8-54,9-9 16,2-2 10,0 0-58,0 0-26,0 0-33,0 3-68,0 0 36,0 2-152,0-3 107,0 0-139,0-1 17,0-1-36,0 0-95,0 0-111,0 0-94,0 0-213,0 0-513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0.2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5888,'0'0'808,"0"0"-297,0 0-116,0 0-40,0 0 24,0 0-74,0 0-69,0 0-68,0 0-44,0 0 29,2 0 199,12 0-148,1 0-60,5 0-33,5 0-20,-23 0-68,0 0 1,0 0-1,0 0 0,0 1 1,0-1-1,-1 1 1,1-1-1,0 1 1,0 0-1,0-1 0,-1 1 1,1 0-1,1 1-23,2 1 109,0-1 35,1 0 48,1-1 56,-7-1-221,1 0 0,-1-1 0,1 1-1,-1 0 1,1 0 0,-1 0 0,1 0 0,-1 0 0,1 0 0,-1 0-1,1 1 1,-1-1 0,1 0 0,-1 0 0,1 0 0,-1 0 0,1 1-1,-1-1 1,0 0 0,1 0 0,-1 1 0,1-1 0,-1 0 0,0 1 0,1-1-1,-1 0 1,0 1 0,1-1 0,-1 1 0,0-1 0,0 1 0,1-1-27,3 7 404,9-2 231,1 6 5,-13-10-359,0 1-68,0 0-58,-1 0-50,1 0-31,-2 0-43,1 3-29,-1-4 27,1 0 51,0 7 72,0-1-35,1 8 34,-3 5-58,-4-2-54,-3-7 17,7-8-40,-1 0 0,1 0 0,0 0 0,0 1-1,0-1 1,0 2-16,0-2 5,0 1-1,0-1 1,0 0 0,0 0-1,-1 0 1,0 1-5,-52 52 66,44-45-98,1-1-45,6-5-37,3 0 83,0 0 22,-6-2-9,4-3 52,9 0-33,33 0-173,-28 0 85,1 0 34,10 0 39,-1 0 107,0 0 85,5 0 120,54 0 741,-39 0-642,-40 0-530,0 0-50,-1 0-296,0 0 54,0 0 68,0 0-9,0 0-81,0 0 120,0 0-36,0 0-36,1 0-34,-1 0-532,2 0-121,0 0-55,4-1-1624,-4-1 1839,0 0 75,-2 0 65,1-1-94,-1-3-368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1.1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32 5248,'-1'-2'270,"0"1"-87,-1 0-47,1-1-29,-1 1 10,1-1 38,-1 1 61,1 0 110,0 0 48,0 0 111,0 0-197,1 0 35,-1 1 35,0-1 37,1 0 134,-1 0-121,1 0-106,0 0-91,0 0-81,0-1-53,0 0-30,1-2-34,-1 4 52,0 0 68,0-2 112,0 1-64,0 1-53,0 0-37,3 0 37,12 0-35,-4 0-36,9 0-10,-6 0-36,-12 0-9,0 0 0,-1 1 0,1-1 0,0 0 0,-1 1 0,1-1 0,-1 1 0,1-1 0,0 1 0,-1 0 0,1 0 0,-1-1 0,0 1 0,1 0-2,6 4 9,23 11 135,-17-11-69,-12 1-24,1-1 47,2-2 78,0-1 70,1 9 340,-1-8-271,-4-3-292,-1 0-1,1 1 1,-1-1-1,0 0 0,1 0 1,-1 0-1,1 1 1,-1-1-1,0 0 1,1 0-1,-1 1 1,0-1-1,1 0 1,-1 1-1,0-1 0,0 0 1,1 1-1,-1-1 1,0 1-1,0-1-22,-2 9 271,-2-1-100,-4 8 107,6-11-209,-1-1 0,0 0 0,0 0 1,-1 0-1,0 1-69,-10 9 65,-5 5 29,-9 9-67,15-15-75,10-9-49,2 0 48,2 3 6,-1-7 30,0 1 12,0-1-1,0 0 1,0 0 0,0 0 0,0 0 0,0 0 0,0 0 0,0 0 0,0 0 0,0 0 0,0 0 0,0 1 0,0-1 0,0 0 0,0 0 0,0 0 0,0 0 0,0 0 0,0 0 0,0 0 0,0 0 0,0 0 0,0 0 0,0 0 0,0 1 0,1-1 0,-1 0 0,0 0 0,0 0 0,0 0 0,0 0 0,0 0 0,0 0 0,0 0 0,0 0-1,0 0 1,0 0 0,0 0 0,0 0 0,1 0 0,-1 0 0,0 0 0,0 0 0,0 0 0,0 0 0,0 0 0,0 0 0,0 0 0,0 0 0,0 0 0,0 0 0,1 0 0,-1 0 0,0 0 0,0 0 0,0 0 0,0 0 1,5 0-54,11-1 7,-14 1 45,0 0 1,-1 0-1,1 0 1,0 0-1,0 1 1,-1-1-1,1 0 1,0 1-1,-1-1 1,1 1 0,0 0 1,3 9-27,24 6 22,-18-11 9,7 6 50,-14-5 79,-5 3 49,1-8-150,-3 4 363,-10 5 31,0-4 22,11-3-301,-4 4 74,-18-2 72,12 2-184,10-6-99,1-1 1,-1 1-1,1 0 0,-1 0 0,1-1 0,-1 1 0,1-1 0,-1 1 0,0-1 1,1 0-1,-1 0 0,0 1 0,0-1 0,1 0-10,-11-1 29,6 0-8,1 1-1,-1 0 0,0 0 1,1 0-1,-1 1 0,0 0 1,1 0-1,-2 0-20,1 1-5,-29 8 43,16-9-60,15-1-48,0 0-42,1 0-47,1 0-55,0 0-246,1 0-397,1 0-90,0-2 203,1-3-145,0 1-105,2 1-303,8 2-781,-5 1 861,4 0-654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4.1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11 3584,'0'-4'359,"0"1"-87,0 1-21,0 1 63,0 1-143,0 1 35,0 1 157,0 1 46,0-1-159,0 0 35,0-2 163,0 0 298,0 0 449,0 0-530,0 0-279,0 0 0,0 2-79,-1 4-92,0-1-55,-2-1-44,1 0-34,1-2-62,0 0 1,0-1-1,0 1 0,0 0 1,0 0-1,0 0 0,1 0 1,-1 0-1,1 0 0,-1 0 1,1 0-1,0 1 0,0 0-20,0 1 36,0-1-1,0 1 0,-1 0 0,1 0 0,-2 3-35,-8 17 166,8-16-117,1 1 0,0 0 0,1 6-49,1 34 80,-1-21-57,0 73 477,0-60-322,3-17-38,-1-21-125,-1 0 0,0 0 0,1-1-1,-1 1 1,1 0 0,0-1-1,1 1-14,9 17 66,-7-10-53,4 5 55,-8-14-61,0 0 0,0 0 1,0-1-1,0 1 0,0-1 1,1 1-1,-1-1 0,0 0 0,0 1 1,0-1-1,1 0 0,-1 0 0,0 0 1,0 0-1,1 0 0,-1 0-7,14 1 98,3-1-95,0-1-79,-16 1 66,-1 0-1,0-1 1,1 1 0,-1 0-1,0-1 1,1 1 0,-1-1-1,0 1 1,0-1 0,1 0-1,-1 1 1,0-1 0,0 0-1,0 0 1,0 0 0,0 0 0,0 0-1,0 0 1,0 0 0,0 0-1,0-1 11,5-13-122,0-4 73,-3 9 34,0-5 1,-4 2 37,0 9 5,0 0 0,0 0 0,0 0 0,-1 0-1,0 0 1,-1-2-28,2 3 26,-2-3 151,0 2-55,0 1-32,1 1-19,-1-1 0,1 0 22,0-1 81,0 0-43,-1 1-17,0 0 4,-6 1 70,0 2 37,0 0 20,-3 1-80,1 1-115,6 0-73,-1 1-36,1 0-38,-1 2-40,2-1 8,1 0-32,-2 0-141,4-3 168,0 1-200,0-1-68,1-1-58,0 0-45,0 0-37,0 0-43,0 0-49,0 0-58,0 0 93,0 0-34,0 0-1383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21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76 251 3968,'-1'-1'179,"0"0"-39,0-1 38,-1 0-111,1 1-56,-3-3-102,2 2 117,1 2 30,0-1 38,0 0 47,0 0 53,0 0 30,0 0 55,0 0 59,0 0 64,0 0 70,0-1 75,0 1 80,-1 0 86,2 1-358,0-5 351,1-2-235,2 1-71,1 2-62,1 0-50,2-2 93,-6 6-352,-1-1 0,1 0 1,-1 0-1,1 1 0,-1-1 1,1 0-1,-1 0 0,0 0 1,1 1-1,-1-1 0,0 0 1,0 0-1,0 0 0,0 0 1,0 0-1,0 0-29,0 0 15,0 1-1,0-1 1,0 1-1,0 0 1,0-1-1,1 1 1,-1 0-1,0-1 1,0 1 0,0 0-1,0-1 1,0 1-1,0 0 1,1-1-1,-1 1 1,0 0 0,0-1-1,0 1 1,1 0-1,-1 0 1,0-1-1,0 1 1,1 0 0,-1 0-1,0-1 1,1 1-15,15-17 517,-15 17-500,-1 0-1,0 0 1,1 0-1,-1-1 1,0 1 0,0 0-1,1 0 1,-1-1-1,0 1 1,0 0 0,1-1-1,-1 1 1,0 0 0,0-1-1,0 1 1,0 0-1,0-1 1,1 1 0,-1 0-1,0-1 1,0 1-1,0 0 1,0-1 0,0 1-1,0-1 1,0 1-17,0-17 635,0 13-408,4 0-76,1-1-75,3-3 2,4-4 46,13-13-44,-25 25-80,3-3-9,0 0 0,0 0 1,0 1-1,0 0 1,3-2 8,-4 3-3,0 0-1,1 0 1,-1 1 0,0-1 0,0 1 0,1 0-1,-1 0 1,0-1 0,1 1 0,-1 1 3,1-2-1,0 1 1,0 0-1,0-1 1,-1 0-1,1 0 1,0 1-1,-1-2 0,1 1 1,0 0-1,1-1 1,-3 1 0,1 0 0,0 0 0,-1 0 0,1 0 0,0 1 0,0-1 0,0 1 1,-1-1-1,3 1 0,21 8 10,-23-8-7,-1-1 1,1 1-1,0-1 0,0 0 0,0 0 0,-1 0 1,1 0-1,0 0 0,-1 0 0,1 0 0,-1 0 1,0-1-1,1 1 0,-1-1 0,0 1 0,1-2-3,1 0 5,-1 0 0,1 1-1,0-1 1,0 1-1,0-1 1,1 1-5,-3 1 1,0 1-1,0-1 1,0 1-1,1-1 1,-1 1-1,0 0 1,0-1-1,0 1 1,0 0-1,1 0 1,-1 0-1,0 0 1,0 0 0,0 0-1,0 0 1,1 1-1,-1-1 1,0 0-1,0 1 1,0-1-1,0 1 1,1-1-1,23 17 53,0-8 97,-19-7-107,2 5-26,-3-2 44,-1-1 34,3 3 57,10 10-19,-17-17-129,0 0 0,0 0 1,1 0-1,-1 1 0,0-1 1,1 0-1,-1 0 0,0 1 1,0-1-1,0 0 0,1 1 1,-1-1-1,0 0 0,0 1 0,0-1 1,0 0-1,0 1 0,1-1 1,-1 0-1,0 1 0,0-1 1,0 0-1,0 1 0,0-1 1,0 0-1,0 1-4,-1 2 10,1 0 1,-1-1-1,1 1 0,-1 0 1,0 0-1,0-1 1,0 1-1,-1 0 0,1-1 1,0 1-1,-1-1 1,0 0-1,-1 3-10,-5 6 25,-14 28 9,16-25-26,-2 0 0,0 0 1,-3 2-9,-8 8 31,7-10-8,1 1-1,1 0 1,0 1 0,1 0-23,-3 9 37,-11 21 21,3-16-51,-17 16-50,29-32 25,-1 1 4,-29 15 9,31-22 5,1 0 0,-1 0 0,0 3 0,4-5-2,-1 0 1,0 0-1,0-1 0,0 0 1,-1 0-1,0 0 0,0 0 1,0-1-1,0 0 1,-4 2 1,-16 2-70,23-7 66,1 0 0,-1 0 0,0 0-1,0 0 1,1 0 0,-1 1 0,1-1-1,-1 1 1,1-1 0,-1 1 4,-9 9-64,-6 6 21,17-17 44,0 1 1,-1-1-1,1 0 1,0 0-1,-1 0 0,1 1 1,0-1-1,0 0 1,0 1-1,-1-1 1,1 0-1,0 0 1,0 1-1,0-1 0,0 0 1,-1 1-1,1-1 1,0 1-1,0-1 1,0 0-1,0 1 0,0-1 1,0 0-1,0 1 1,0-1-1,0 1-1,0 0 3,0 0-1,0 0 1,0 0-1,0 0 1,0 0-1,0 0 1,1 0-1,-1 0 1,0 0-1,1 0 1,-1 0-1,1 0 1,-1 0-1,1 0 1,-1 0-3,1 0 1,1 0 1,-1-1 0,0 1 0,0-1 0,1 1 0,-1-1 0,0 0 0,1 0 0,-1 1 0,0-1-1,1 0 1,-1 0 0,1 0 0,0-1-2,23 1 16,-22 1-10,0-1 0,-1 0 0,1 0 0,0 1 0,-1 0 0,1-1 0,-1 1 0,1 0 0,-1 0-1,1 0 1,-1 1 0,0-1 0,1 1 0,-1-1 0,0 1 0,0 0 0,0-1 0,0 2-6,-1-2 5,-1-1-1,0 0 1,0 1 0,1-1-1,-1 0 1,0 0 0,0 1 0,1-1-1,-1 0 1,0 0 0,0 1-1,1-1 1,-1 0 0,0 0 0,1 0-1,-1 0 1,0 0 0,1 0-1,-1 1 1,1-1 0,-1 0 0,0 0-1,1 0 1,-1 0 0,0 0 0,1 0-5,1-1 13,1 1 1,0 0 0,-1-1 0,1 0-1,-1 1 1,1-1 0,-1 0 0,0 0-1,1-1 1,-1 1 0,0 0 0,0-1-14,1 0 16,0 1 0,-1-1 0,1 1 0,0-1 0,0 1 0,0 0 0,0 0 0,0 0 0,0 1 0,0-1 0,0 1 0,2-1-16,41 1 252,-9 0-117,50 0 115,-59 0-140,0 0 39,48 0 256,-73 0-395,-1 0-1,1 0 1,-1-1-1,1 1 1,0-1 0,-1 0-1,1 1 1,-1-1-1,1 0 1,-1-1 0,0 1-1,1 0 1,-1-1-1,0 0-9,11-5 42,-11 6-35,1 0-1,-1 0 0,0 1 1,0-1-1,1 1 1,-1-1-1,0 1 0,0 0 1,1 0-1,-1 0-6,-2 0 0,15 0 13,-9 0-42,-6 0 29,4 0-208,-3 0 125,-1-1-15,2 0-38,0-1-70,0 0 15,0 0-35,6-6-557,-4 3 229,0 2-113,-4 2 350,1 1-113,-1 0 171,0 0-36,0 0-221,0 0-70,0 0-1526,0 0 1262,0 0 146,0 0 93,0 0-32,0 0-220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4.6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80 4096,'0'0'911,"0"-2"-393,1-7-177,1 3-96,2 1-80,1 2-66,4-1-43,8 2-93,-3 1 21,-6-1 70,13-9-60,8 6 118,-12 1-17,-6 0 19,0 2 51,1 0 58,0 1 66,-1 1-53,-3-2 34,3-1 173,-3-1 26,2 0 118,-6 2-219,1 1-45,-1 0-37,0 2-34,6 1 245,2 5 91,-4-3-193,1 2 185,-4-1-90,-3 2-77,-2 3-66,0-3-198,0 12-44,0 0 53,0 0 44,0 0 39,0 23 400,0 58 1021,0-65-1157,0-8-197,0 0-90,0-1-111,0-12-102,0-1-35,0-12-142,0 0-52,0-1-43,0 0-35,0 0-104,0 0-90,0-1 90,0 0-78,0 1 165,0 0 72,0-1 84,0 1 41,-1 0-21,1-1 93,0-1 30,-1 1-26,1 0-47,0 0-102,0 0 55,0 1-33,1-1-198,-1 0-117,0 1 194,0-1-34,0 1-38,1-1-39,-1 1-41,0-1-43,0 1-46,1-1-48,-1 1-48,0-1-52,1 1-54,-1-1-54,2-1-149,1 0 71,0-2-47,3-1-391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5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144 94 3584,'-4'0'337,"1"0"-64,0-1-6,0 0 76,1-3 18,2 0-59,-1 0 12,1 0 75,0 3-338,0 0 0,0 1-1,0-1 1,0 1-1,0-1 1,0 1 0,0-1-1,-1 0 1,1 1-1,0-1 1,0 1-1,-1-1 1,1 1 0,0-1-1,-1 1 1,1-1-1,0 1 1,-1 0 0,1-1-1,-1 1 1,1-1-1,-1 1 1,1 0-1,-1-1-50,-5-4 658,3-6-44,2 1-205,0 8-280,0 0-1,0 0 0,0 0 0,0-1 0,0 1 0,0 0 0,-1 1 0,0-3-128,-4-2 329,-1 1-34,1 1-81,0 2 18,1 2-40,-1 2 1,-3 3 55,-4 1 78,4-4-45,-1-1-44,2 1-81,3 2-70,1 2-59,1 4-74,2 12-142,1-20 164,0-1 17,0 0 0,0 0 1,0 0-1,0-1 0,0 1 1,0 0-1,1 0 0,-1-1 0,0 1 1,1 0-1,-1-1 0,0 1 0,1 0 1,-1-1-1,0 1 0,1 0 1,0-1 7,10 8-50,4 3 39,-12-9-6,-1 0 1,0 0-1,0-1 1,1 1-1,-1-1 0,1 1 1,-1-1-1,1 0 0,0 0 1,0 0-1,-1 0 1,2 0 16,0 0-41,1 0 1,-1 1-1,0-1 0,0 1 1,0 0-1,3 3 41,37 24-186,-19-13 143,1 2 48,-20-14-28,0 1 45,0-1 45,0 2 45,-1 0 44,0 1 44,-1 1 43,0 2 42,-2-4-118,-1 3 74,-1 24 757,-1-20-622,0-6-208,0-2-60,-7 9 316,-3 0-80,-3-2-71,0-2-60,10-8-188,0 0 1,0 0 0,0 0 0,0-1 0,0 1 0,0-1 0,0 0 0,0-1 0,-3 1-26,-17 1 80,1-2-65,21 0-18,-17 0 22,-22 0-54,38-1 25,1 1 0,0 0 0,-1-1 0,1 1 0,0-1 0,0 0 1,0 1-1,-1-1 0,1 0 0,0-1 0,0 1 0,0 0 0,1-1 0,-1 1 10,-2-6-54,4-2 38,1 6 1,-1 2 4,0-1 0,0 0 0,1 0 0,-1 1 0,1-1 0,-1 0 1,1 0-1,-1 1 0,1-1 0,0 0 0,0 1 0,0-1 0,0 1 0,0-1 0,0 1 1,0 0-1,1-1 0,-1 1 0,1-1 11,13-16-161,-8 9 64,-1 0 1,1 0-1,0 0 1,7-5 96,3 1-179,4 0-51,-17 11 169,0 0 0,-1 0-1,1 0 1,-1-1 0,0 0-1,1 0 62,8-10-280,1-1-42,-6 8 138,-1 1-41,1 0-62,0 0-79,-2-3-158,0 0-92,0 0-63,-2 4 290,0 0-37,0 1-42,1 0-43,0 0-49,0 1-51,7 0-538,7 2-656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6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129 222 4096,'0'0'911,"0"0"-393,0 0-254,0 0-43,0 0 131,0 0 72,0 0-213,0 0 669,0 0-495,2 0-61,6-2 45,-5-2-54,2-3-23,-2 5-162,1 0-12,0-2 59,-2 0-6,-2 0-44,0-1 36,0-58 1454,0 40-1117,0 1-36,0 14-263,-2 0-62,0 1-32,-3-4-15,1 1 9,-3-7 98,7 16-182,-1 0 0,1 0 0,-1 0 0,0-1 0,0 1 0,1 0 0,-1 0 0,0 0 0,0 1 0,0-1 0,0 0 0,-1 0-17,0 0 29,-1 0 1,0 0-1,1 1 1,-1-1 0,0 1-1,0-1 1,1 1-1,-1 0 1,0 0 0,-2 0-30,-6 3 76,3 2-41,-5 14-52,-2 2-56,-1-3-47,4 1 39,-5 20 5,16-36 72,0 1 1,0 0-1,1-1 1,-1 1-1,1-1 1,0 1-1,0 0 1,0-1-1,1 3 4,-1 3 0,0 6-7,0-12-3,0 0 0,0 0 0,0 0 0,0 0 0,0 0 0,1 0 0,-1 0 0,1 0 1,0 0 9,6 3-58,-4-4 30,2 4 4,-5-5 24,0-1 0,1 1 0,-1-1 0,0 1 0,0-1 1,1 0-1,-1 1 0,0-1 0,1 0 0,-1 1 0,0-1 0,1 0 0,-1 1 0,1-1 0,-1 0 0,1 0 1,-1 1-1,1-1 0,-1 0 0,0 0 0,1 0 0,-1 0 0,1 0 0,-1 0 0,1 1 0,-1-1 0,1 0 1,-1-1-1,1 1 0,-1 0 0,1 0 0,0 0 0,13 0-13,21-1-87,-33 1 95,1-1 0,-1 1-1,0-1 1,0 0 0,0 0 0,1 0-1,-1 0 1,0 0 0,0 0-1,0-1 1,-1 1 0,1 0 0,1-2 5,13-10-16,-12 11-1,-3 1 13,0 1 0,-1 0 1,1 0-1,0-1 0,-1 1 1,1 0-1,-1-1 0,1 1 0,0-1 1,-1 1-1,1-1 0,-1 1 1,0-1-1,1 1 0,-1-1 1,1 1-1,-1-1 0,0 1 1,1-1-1,-1 0 0,0 1 1,1-1 3,1-4 2,8-8 51,-7 10 75,-3 3 2,3 3 44,4 7 144,-1 5-49,-5 3-58,-5 2-70,3-15-118,-2 2 15,1-1 1,0 1 0,0 1 0,1-1 0,0 0 0,0 6-39,1 12 122,0 0 46,0 56 511,0-46-419,0 1-76,0-17-136,0-1-38,1-7 14,-1-1-1,2 1 0,0-1 0,0 1 0,1-1 0,0 1-23,-2-8 12,0 1 0,0-1 0,-1 0-1,1 0 1,-1 1 0,0-1 0,0 1 0,0-1-12,1 17 33,10 6 15,-9-22-174,-2-1 76,1-1 50,-1 3 94,-1-3-85,1-2-35,-1 1-34,1-1-43,-1 1-50,1-1-27,0 0-50,0 1-55,0-1-61,-2-3-17,-1 1-58,0-1-137,2 1 230,-1 1-39,1 0-276,0 0-82,1 1-224,0 0-563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6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3456,'-4'0'400,"1"0"-46,-1 0 599,5 0-434,0 0-223,1 0 33,1 0 174,1 0 89,-4 2 694,0 3-565,0-1-62,0 0-61,0 1-55,0-1-53,0 1-48,0-1-46,0 1-41,0 1 79,0 1-63,0-1-55,0 1-45,0 1 34,0 18 428,0-15-385,0-1 26,0 0 88,-1 1-255,-1 1-49,-2 5 6,-1-2-57,4-12-92,-3 14 70,5 3-21,-1-10-27,0-6 4,0 8 49,0-6-81,0 0-34,0 1-74,0 0-92,0-1-52,0-1-87,0 0-98,0 0-107,1-4 115,-1 0-55,1 0-46,0-1-37,1 0-29,1-1-39,0 0-52,0 0-65,-2-1 95,0 0-39,-1-2-176,0-1-475</inkml:trace>
  <inkml:trace contextRef="#ctx0" brushRef="#br0" timeOffset="367.976">159 127 4608,'0'1'1021,"-2"1"-442,0 0-357,0-1-39,1 3 91,2 4 255,1-3-253,-1-2-87,0 0 46,0 1 53,0 0 62,-1 1 71,0 0 78,0 7-33,-1-3-190,1 1-55,1-1-61,2-1-67,16 24-2,7-1-64,-17-21-42,11 11-47,-19-20 58,0 0 0,0 0 0,1 0 1,-1 0-1,0 0 0,0 0 0,1 0 0,-1-1 0,1 1 1,-1 0-1,0-1 0,2 1 4,7-4-5,4-3 44,-1-3 40,-3 1 37,-2 0-17,-5 5-48,1 0-1,-1 0 0,0-1 0,0 1 0,-1-1 0,1 0-50,7-19 90,-4 3-53,-1 3-30,1 1-2,-5 13 1,0 0 0,1-1 0,-1 1 0,-1 0 0,1-1 0,0 1 0,-1-1-1,0 0 1,0 1-6,0-1 6,0-21 34,0 6 58,0 18-78,0-1-1,0 0 0,0 1 1,-1-1-1,1 0 0,-1 1 1,1-1-1,-1 1 0,1-1 1,-1 1-1,0-1 0,0 1 0,0-1 1,0 1-20,-4-7 129,1-2 106,3 9-206,1-1 0,0 1 0,-1 0-1,1 0 1,-1 0 0,1 0 0,-1 0-1,1 0 1,-1 0 0,0 0 0,1 0-1,-1 0 1,0 1 0,0-1 0,0 0-1,0 0 1,1 1 0,-1-1 0,0 0-1,0 1 1,-1-1 0,1 1 0,0-1-1,0 1 1,0 0 0,0 0 0,0-1-1,0 1 1,0 0 0,-1 0 0,1 0 0,0 0-1,-1 0-28,-8 1 188,1 3-47,2 1-49,1 2-50,-2 0-54,-2 1-60,0-3-151,-1-1-88,-1 0-97,0-2-107,0 1-118,6-1 269,0 0-34,1 0-34,0 0-36,-1 0-37,2 1-38,-3 2-486,-5 6-1533,12-11 2559,-6 6-1259,0 0 91,2-2 425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2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4480,'0'0'1021,"0"0"-442,0 0-288,1 0-54,-1 0-48,2 0-42,-1 0-15,-1 0-67,1 0-65,1 0-107,-1 0 92,0 0 59,0 0 89,1 0 83,-1 0 114,0 0-115,-1 0 35,1 0 39,0 0 41,-1 2 625,0 1-561,0 0-34,0 4 267,0-1-111,0 1-96,0-2-175,0 0-34,0 5 127,0 0-79,0 13 282,0-17-334,0 1 43,-2 7-8,-4-4-73,5-9-152,0 1 1,0 0-1,0-1 0,1 1 0,-1-1 0,0 1 0,1 0 1,-1 0-1,1-1 0,0 1 0,-1 0 0,1 0 1,0 0-18,0 21 167,0-17-169,0-4 7,3-4-69,8-6 20,-9 7 46,1 0 0,-1 0 0,1 1 0,0-1 0,-1 1-1,1 0 1,-1 0 0,1 0 0,2 0-2,13 0-50,-7-1-22,0-2-45,26-10-159,-17 5 171,-4 3 64,9 0-61,-1 6 90,-7 0 62,-1 2-2,-9 2-35,-2 3 64,-1 4 74,-4-10-128,0-1 0,0 1 0,0-1 0,0 1 0,0-1 0,0 0 0,0 1 0,-1-1 0,1 1 0,-1-1 0,1 0 1,-1 1-24,-4 6 122,-1 2 87,4 6 89,1-2-136,-3 0 43,-3 2 81,-7 7 186,-4-1-5,4-8-191,3-2-84,-1-1-45,-2 3-45,11-11-112,-1 0 0,0-1 0,0 1 0,-1-1 1,1 1-1,0-1 0,-1-1 0,-1 1 10,-10 4-90,11-4 24,-3 0-119,2-1-62,0-1-56,1-1-56,0-1-51,1 0-50,0 0-45,0 0-44,0-1-45,0 1-39,-1 0-223,0 1-54,-1-1-289,0-2-47,-3-4-717,8 7 1695</inkml:trace>
  <inkml:trace contextRef="#ctx0" brushRef="#br0" timeOffset="355.4812">95 32 4224,'19'-1'983,"-8"-1"-379,-3-2-170,-1-2-93,-6 5-87,1 0-53,0 0-47,-1 1-38,2-1 20,3 2 34,-4 0-89,-1-1 45,2 0 8,0-1 35,2 0 171,4-3 531,-7 2-638,0 1-41,0 0-77,0 0-41,0 0-49,0 0-56,2-1 113,0 1 67,11 0 517,-8 2-439,-2-1-143,-1 0-78,0 0-100,0 0-119,-4 0-202,0 0-91,0 0-189,0 0-446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1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189 0 4864,'0'2'220,"0"1"106,0 0 9,0-1 41,0 7 944,0-5-806,0-1-85,0-1-265,0-1-40,0 1 317,0-1 664,0-1-409,0 2-85,0 2-212,0 2 29,0 0-48,-1 0-45,-1-1-42,-4-3 70,-1 1-129,-2 3-37,0 1 41,-19 22 601,11-11-294,11-12-373,0 0-39,-6 5 36,-2 0-87,-8 0-52,12-7-20,1 0-44,5-2-23,0 1 0,0 0-1,0 0 1,1 0-1,-1 1 1,0 0 57,2-2-16,2-2 15,0 0-1,0 0 1,0 0 0,0 0-1,0 0 1,0 0-1,0 0 1,-1 0 0,1 0-1,0 0 1,0 0-1,0 0 1,0 0 0,0 1-1,0-1 1,0 0-1,0 0 1,0 0 0,0 0-1,0 0 1,0 0-1,0 0 1,-1 1-1,1-1 1,0 0 0,0 0-1,0 0 1,0 0-1,0 0 1,0 0 0,0 1-1,0-1 1,0 0-1,0 0 1,1 0 0,-1 0-1,0 0 1,0 0-1,0 0 1,0 1 0,0-1-1,0 0 1,0 0-1,0 0 1,0 0 0,0 0-1,0 0 1,0 0-1,0 0 1,1 0 0,-1 0-1,0 1 1,0-1-1,0 0 1,0 0 0,0 0-1,0 0 2,2 1-11,0 1-1,0-1 0,0 0 1,-1 1-1,1-1 1,1 0-1,-1 0 1,0-1-1,0 1 1,0 0-1,2 0 12,-1-1-4,0 1 0,0-1 0,0 0 0,0 0 0,0 0 0,0 0 0,0-1 0,1 1 0,-1-1 0,0 1 1,0-2 3,8-2-26,-8 2 17,0 1 0,0 0 0,0 0 0,0 0 0,1 0 0,-1 0 0,0 1 0,1 0 0,1-1 9,-2 1 3,1 0 0,-1-1 0,0 1 0,0-1 0,0 0 0,1 0-1,-1 0 1,0 0 0,0 0-3,13-5 27,-9 5-15,2-1-1,-1 1 1,8 1-12,27 1-54,-19-1-7,-10 1-39,1 0-36,-6-2-32,-3 0-49,-2-1-90,-2-2 76,0 1-46,0 1-58,0-1-50,2 2-50,2 1-51,-4 0 210,-1 0 56,1 0 50,-1-1 40,1 1-42,2-1-114,-3 0 137,0 0-71,-1 0 47,0 1-39,1-1-42,-1 0-48,0 0-80,0 0-67,0 0-73,1 0-78,-1 0-84,0 0-92,0-1-96,0 1-103,0 1 353,0 0 40,0 0-76,0 0-285</inkml:trace>
  <inkml:trace contextRef="#ctx0" brushRef="#br0" timeOffset="331.794">268 63 4736,'0'0'1021,"0"0"-442,0 0-288,0 1-54,0-1-48,0 2-42,0 5 402,0 1-36,0 1-35,0-1-33,0 10 348,0 1-124,0-1-114,0 0-108,0-2-100,0 0-93,-2 1 239,-4 0 106,1-1-75,3-2-34,2 7 82,1-6-184,-1-4-101,-2-1-11,0 0 47,-3 1-151,-2 11 73,5-10-113,2-11-120,0 1 0,0-1 0,0 1-1,0 0 1,-1-1 0,1 1-1,-1-1 1,1 1 0,-1-1-1,1 0 1,-1 1 0,-1 0-12,-1 3-5,-1-1-51,3-3-38,0 0-41,1-1-222,0 0 100,0 0-56,0 0 57,0 0-49,0 0-154,-1 0-79,1 0-64,-2 0-49,0 0-39,-1 0-36,0 0-36,0 0-36,1 0-548,2 0-764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8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16 3200,'0'-9'706,"0"5"-303,0 2-86,0 1 86,0 1-22,0 0-154,0 0 34,0 0 233,0 0 356,0 0 654,0 0-589,0 0-347,0 1 55,0 1-73,0 4 106,1 4-89,-1-5-329,0 0-37,-1 0-43,1 0-47,-1 0-53,-1-1-57,-4 8 199,1 4 33,3 3 10,2 2-23,-1-10-154,0 0 0,0 0 0,-1-1 0,-1 1 0,-2 6-66,1 0 108,5 4-47,-1-12-43,0 23-43,0-24-41,0 0-67,0-7-4,0 0-44,0-1-285,1 0 116,0 0 36,1 0-218,-1 0 114,0 0 96,0 0 54,0 0 73,2 0-236,-2 0 188,0 0 40,0 0-62,1 0-786,1-2-602,10-11-1131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8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3072,'0'0'651,"0"0"-278,0 0-22,0 0-99,0 0 33,0 0-138,0 0 100,0 0 188,0 0 285,3 0 16,3 1-356,0 1-39,0 2 28,2 3 130,-6-6-105,-1 1-91,-1 0-77,1-1-67,-1 1-38,0 0-56,-1 3 5,1-3-8,0-1 69,0 5 27,0 0 39,0 8 295,0 1 169,0 22 1015,0-25-1139,0-3-184,0 0-65,0-1-82,0 0-97,-1 1 145,-1-2-35,-3 3 131,0-2-133,5-7-184,-1 1 1,1 0-1,-1 0 0,1 0 1,-1 0-1,1 0 0,0-1 1,0 3-34,0-1-199,0-1 83,0 1 73,0 0 60,0 1 69,0-1 53,0 9 399,0-8-377,0 0-48,0 0-70,0 0-90,0-1-47,0 0-55,0 0-64,0-1-69,0 0-11,0 1-56,0-1-60,0 0-63,0 0-68,0 0-71,0 0-75,0 0-79,0-2 765,0-5-1326,3-3-750,10-8-1316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8.8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0 3584,'-22'2'1016,"14"2"-528,8-3-475,-1-1 0,1 0 0,0 0 1,0 0-1,0 1 0,0-1 0,0 0 1,0 0-1,0 1 0,0-1 0,0 0 1,0 0-1,0 0 0,0 1 1,0-1-1,0 0 0,0 0 0,0 1 1,0-1-1,0 0 0,0 0 0,0 0 1,1 1-1,-1-1 0,0 0 0,0 0 1,0 0-1,0 0 0,0 1 1,0-1-1,1 0 0,-1 0 0,0 0 1,0 0-1,1 1-13,0-1 74,0 1-37,1-1-37,0-1 4,-1 1 29,0 0 23,1 1 33,0 0 155,0 0-69,-1 1 41,2 1-66,1 0 108,2 2 112,8 9 599,-10-9-708,0-1-46,-2-1-98,0 0-38,0-1-43,-1 1-49,11 20 1163,-8-15-716,-1-1-28,-2 1-93,-1 1-30,-1 3 29,1-3-58,0-3-66,0 0-36,0 5 68,0-3-90,0 8 103,0-14-203,0 0 0,0 0 1,0 0-1,1 0 0,-1 0 0,0-1 1,1 1-1,0 0 0,-1 0-30,5 6 93,-2-3-96,-1 0-53,0 1-63,-1 1-73,-1-1-16,0-3 22,0-1-14,0 0-54,0 0-154,0-2-108,0 1-114,0-1-120,0 0 241,0 0-34,0-3-2176,0-1 1258,0-5-587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9.2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6528,'0'0'876,"0"0"-322,0-1-128,0 0-42,0-2 22,0 0-79,0 0-76,0 1-73,0 0-18,3 1-32,4 1 48,0 0 21,1 0 40,-5 0-134,-1 0 0,1 0 0,-1 0 0,0 0 0,1 1 1,-1-1-1,1 1 0,0 0-103,26 15 1088,-27-11-851,1 0 91,3 0 125,-5-5-422,-1 0 0,1 0 0,-1 1 0,1-1 0,-1 0 0,0 1 0,1-1 0,-1 0 0,0 1 0,1-1 0,-1 0 0,0 1 0,1-1 0,-1 1 0,0-1 0,0 0 0,1 1 0,-1-1 0,0 1 0,0-1 0,0 1 0,0-1 0,0 1 0,0-1 0,0 1 0,0-1 0,0 1 0,0-1 1,0 1-1,0-1 0,0 1 0,0 0-31,0 6 383,0 0-55,-1-1-55,0 0-52,-1-1-51,-1 0-47,-1 1-45,-1-1-44,-4 7 49,2 0-35,6-9-47,-1 1-1,0-1 0,0 0 1,-1 0-1,1 1 0,-1-1 0,-7 10-52,3 0-56,1-2-36,0-3-58,4-6 38,1-1 41,0 2-23,1 0 95,0 2 19,1-3-46,-1-1 1,0 0-36,3-1-47,9 1 48,8 0 49,-17-1 60,0 0 1,0 0-1,-1 0 1,1 0-1,0-1 1,0 0 0,0 1-1,-1-1 1,1 0 2,5-4 0,-6 4 4,-1 0 0,0 0 1,1 0-1,-1 1 0,1-1 0,-1 0 0,1 1 0,0-1 0,-1 1 1,1-1-1,-1 1 0,1 0 0,0 0 0,0 0-4,5 0 18,-5 0-10,0 0 0,0 0 0,0 0-1,1 0 1,-1 0 0,0 0 0,0-1 0,0 1-1,0-1 1,1 0-8,5-3-13,-2 1-28,-1 0-25,0 0-40,1-1-94,0 1-91,0 0-109,-3 1 154,0 1-33,1-1-128,0 1-52,-1 1-73,1 0-97,0 0 47,-1 0-61,0 0-187,3 0-480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22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0 168 4480,'0'-6'172,"0"0"-38,0-2 32,0-8 144,0 10-174,0 0 45,0 0 32,0-1 59,0-2 71,0 0 82,1-1-207,3 4 97,4 2 87,4 3 76,3-2-69,-14 2-351,0 1-1,0-1 0,0 1 0,0-1 1,0 0-1,-1 0 0,1 1 1,0-1-1,0 0 0,-1 0 0,1 0 1,0 0-58,-1 0 54,1 0 0,-1 0 0,1 0 0,0 1 0,0-1 0,-1 0 0,1 0 0,0 1 0,0-1 0,0 0 0,0 1 0,0-1-54,14-2 340,-4 4 30,9-1 177,-1-5-82,-9-1-173,9-5 216,-14 10-397,-1 0-49,6-1 3,-5 2-2,-1 0 12,1 0 39,-1 0 9,1 0 34,1 0 39,1 0 43,6 0-51,7-4 51,-12-3-45,-8 7-184,0-1 1,1 1 0,-1 0 0,0-1 0,1 1 0,-1 0-1,0-1 1,1 1 0,-1 0 0,0-1 0,1 1-1,-1 0 1,1 0 0,-1-1 0,1 1 0,-1 0-1,0 0 1,1 0 0,-1 0 0,1 0 0,-1 0 0,1 0-11,4 1 47,-1 0 0,1 0 0,0 1 0,-1 0 0,0 0 0,3 1-47,5 1 251,-5-4-186,-4 0-26,1-1-1,0 1 0,0 1 1,-1-1-1,1 0 1,0 1-1,-1 0 0,1 0 1,2 0-39,0 2 55,2 4-36,-3-3 53,-1 1 42,3 2 68,9 9 10,-15-15-183,-1-1 0,0 0 0,1 0 0,-1 0 0,0 1 0,0-1 0,1 0 0,-1 1 0,0-1 0,0 0 0,1 0 0,-1 1 1,0-1-1,0 0 0,0 1 0,0-1 0,0 0 0,1 1 0,-1-1 0,0 1 0,0-1 0,0 0 0,0 1 0,0-1 0,0 0 0,0 1-9,0 16 154,0-17-149,0 0 0,0 1-1,0-1 1,0 0-1,0 1 1,0-1-1,0 0 1,-1 1-1,1-1 1,0 1-1,0-1 1,0 0-1,0 1 1,0-1-1,-1 0 1,1 0-1,0 1 1,0-1-1,0 0 1,-1 1-1,1-1 1,0 0-1,-1 0 1,1 1-1,0-1 1,-1 0-5,0 2 7,-1 0 0,0 0 0,1 0 0,-1 0 0,1 0-1,0 1 1,0-1 0,-1 1-7,-4 20 20,5-19-18,0 1 0,0-1 0,-1 0 0,1 0 1,-1 1-1,0-1 0,0 0 0,0-1 1,-1 1-1,0 0 0,1-1 0,-3 2-2,2-1 1,-1-1 0,1 1 0,0-1 0,0 1 0,-2 3-1,-3 19 11,4-21 0,1 0-1,-1 1 1,-1-2 0,1 1-1,-1 0 1,-3 2-11,-12 12 1,6 0-39,6 2-5,-9-13-16,9 3 15,8-10 41,0 0 1,-1-1-1,1 1 0,0-1 0,-1 1 1,1-1-1,0 1 0,-1 0 1,1-1-1,-1 0 0,1 1 1,-1-1-1,1 1 0,-1-1 1,0 1-1,1-1 0,-1 0 0,1 0 1,-1 1-1,0-1 0,1 0 1,-1 0-1,0 0 0,1 1 1,-1-1-1,0 0 0,1 0 1,-1 0-1,0 0 0,1 0 0,-1-1 3,-4 1-64,10 0 1,-3 0 60,3 1-29,1-1 0,-1 0 0,1 0 0,-1-1 0,2 0 32,-1-2-19,1-7 9,-7 9 10,0 0 1,1 1-1,-1-1 0,1 0 1,-1 1-1,1-1 0,-1 0 1,1 1-1,-1-1 0,1 1 0,-1-1 1,1 1-1,0-1 0,-1 1 1,1 0-1,0-1 0,0 1 1,-1 0-1,1-1 0,0 1 1,0 0-1,-1 0 0,1 0 1,0 0-1,0-1 0,0 1 1,-1 0-1,1 0 0,0 1 1,0-1-1,-1 0 0,2 0 0,9 1 21,-7-1-15,-1 0 0,1 0 0,-1 0-1,0 0 1,1 0 0,-1-1 0,1 0 0,-1 1 0,0-1 0,2-1-6,4-3 4,-8 4-3,0 0-1,0 0 1,0 1 0,1-1-1,-1 0 1,0 1-1,1-1 1,-1 1 0,0-1-1,1 1 1,0-1-1,0 2 2,0-1 0,-1 0 0,1 1 0,-1-1 0,1 0 0,-1 1 0,1 0-1,-1-1 1,1 1 0,0 1-2,1-1 6,-1 1 0,1-1 0,0 0 0,0 0 0,-1 0 0,1 0 0,0 0 0,0-1 0,0 1 0,0-1 0,3 0-6,0 0 8,0 0-1,1 1 1,-1-1-1,0 1 0,5 1-7,-8 0 6,0-1-1,0 1 0,0-1 0,-1 1 0,1 0 0,0 0 0,2 2-5,14 16 72,-13-14-30,-2-1 18,-4-1 8,3 8 120,3 1-35,-5-11-128,1 0 0,-1 0-1,0 0 1,-1 0 0,1 1-1,0-1 1,-1 0-1,1 2-24,-7 11 143,-1-1-40,6-8-65,0 0 1,0 1-1,0-1 0,1 0 1,0 5-39,0-11 0,0 3 41,0 1 1,0-1 0,-1 0 0,1 1-1,-1-1 1,-1 3-42,0-2 36,0 0-1,0 0 1,0 0-1,-1-1 1,1 1 0,-1-1-1,0 0 1,0 0-1,0 0 1,-4 2-36,-7 9 178,-22 22 93,12-12-120,3-4-55,1 0-33,18-17-55,-1-1-1,1 0 1,-1 0 0,0 0-1,0 0 1,-1 0-8,-1 0 4,1 0 1,-1 0 0,0-1 0,0 0-1,-1 1-4,-15 3 6,18-4-5,0 1 1,-1-1 0,1 1-1,0 0 1,0 0 0,-1 1-2,-6 5-5,5-5-5,0 0 0,0 0 0,-1-1 0,1 0 1,-1 0-1,1 0 0,-1 0 0,-3 0 10,-13 1-64,-5-2-44,0-1 29,15 0-11,4 0 4,1 0-34,-2 0-42,1 0-47,4 0 18,1-1 40,-2 0-57,1 0 88,-3-5-86,6 4 99,0 0-49,-1 0-117,1 1 93,0 0-33,0-1-37,0 1-40,0 0-44,0 1-47,-1-1-50,1 0-54,-1 0-57,0 1-61,0-1-64,-1 1-68,0 0-70,0 0-75,3 0 203,0 0 90,0 0-30,0 0-211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10.6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5376,'0'0'1226,"0"1"-861,0 0-36,0 2 21,0 0-61,0-1-49,0 1-37,0-1 282,0-2-250,1 0 153,1 0 259,2 0-242,3 0 161,-7 0-550,0 0 0,0 0 0,0 0 0,0 0 1,0 0-1,0 0 0,0 0 0,0 0 0,0 0 1,0 0-1,1 0 0,-1 0 0,0 0 0,0 0 0,0 0 1,0 0-1,0 0 0,0 0 0,0 0 0,0 0 1,0 0-1,0 0 0,1 0 0,-1 0 0,0 1 1,0-1-1,0 0 0,0 0 0,0 0 0,0 0 0,0 0 1,0 0-1,0 0 0,0 0 0,0 0 0,0 0 1,0 0-1,0 0 0,0 0 0,0 1 0,0-1 1,0 0-1,0 0 0,0 0 0,0 0 0,0 0 0,0 0 1,0 0-1,0 0 0,0 0 0,0 0 0,0 1 1,0-1-1,0 0 0,0 0 0,0 0 0,0 0-16,0 13 829,0 0-65,0 0-62,0 0-62,1 1-59,-1-1-58,0 1-56,0-1-55,0 1-45,0 0-54,0 0-53,0 0-50,1 0-49,-1 1-48,0-1-45,0 0-44,0 0-42,0 0-41,-1 0-38,1-1-37,0 1-36,0 0-33,-1 13-297,1-27 182,1 0-36,-1 0-50,2 0-61,3-1-417,-2 0-119,0-2-103,-1-1-82,1-3-145,1 1-36,5-4-780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11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 4864,'-9'9'1060,"5"-5"-456,2-3-297,2 0-49,-1 0 147,1-1 65,0 0-236,0 0 157,0 0 312,0 0 577,0 2 37,1 2-862,-1 8 433,-1-5-502,-1-1-51,-3 2-46,1-1-29,1-1-54,2 0 3,1 1 48,0 3 18,1 1 15,-1-2-50,-2 0 12,0 0 62,0-4-192,-5 20 391,4-11-305,2 2-43,1 23 142,0-25-247,0-1-42,0-2-43,0 0-44,0-1-51,0 0-57,0-9-18,0 0-56,0-1-44,0 0-36,0 0-27,0 0-41,0 0-55,0 0-73,0 0-83,0 0-74,1-1-61,0 0-48,4-3-533,4-5-735,6-7-1245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13.1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32 2688,'0'-2'284,"0"1"-67,0-1-56,0 1-49,0-1-32,0 1-36,0-4 4,0 2 5,0 1 106,0 1-41,0 0 38,0 0 41,0 0 47,0-1 77,0 1 66,0 0 73,0 0 80,0 0 86,0 0 93,0 0 99,0 0 104,-1 1-254,-1 0-56,-1 0-227,-8 0 657,7 0-762,1 0-51,1 0-109,1 0-43,-1 0-50,2 0-59,-3 0 480,3 1-249,-1 0-44,1 1 46,0 2-96,1 1-62,-1-3-6,0-1 45,0 14 254,0-2-100,0-1-38,-1 0-37,-1-1-36,-2 6 86,2-11-105,0 1 0,0-1 0,1 1 0,0 0 0,1-1 1,-1 1-107,2 9 200,-1 8 45,-3 2-93,-2-8-89,3-8-31,0 0 0,0 0 1,1 0-1,-1 8-32,2-12-104,0 1 73,0 4 92,0 7 150,0-9-157,0-1-64,0 0-98,0-1-96,0-4 57,0 0-35,0 0-35,0 0-41,0 0-41,0 0-46,2-12-425,-1 6 528,1 1 0,-1 0 1,1 0-1,-1 0 1,1 0-1,-1 0 0,3-1 242,3-5-858,-3 3 386,-2 1-40,0 0-24,0 0 40,0-2-390,1 0 114,-2 0 84,5-9-927,-3 8 897,1-1-75,0 0 40,4-7-688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13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 3712,'0'-9'855,"0"5"-366,0 2-109,0 1 50,0 1-43,0 0-80,0 0 79,0 0 294,0 0 547,0 0 53,0 0-701,0 0-43,0 1 54,0 1-263,0 8 126,0 0-85,0 1-74,0 0-61,0 9 70,0 26 174,2-22-336,3-1 43,-2-15-97,-2-1 1,1 1-1,-1 0 1,0 0 0,-1 1-88,0 6 70,0-9-54,-1 0 0,2 1-1,-1-1 1,1 1 0,0-1 0,0 1-16,10 14 11,-8-8-11,-2-9 0,0 0 0,0 0 0,1 0 0,-1-1 0,1 1 0,0 0 0,0-1 0,1 1 0,1 3 0,-3-5 0,1 0 0,-1 0 0,0 0 0,1 0 0,-1 0 0,1-1 0,0 1 0,0 0 0,-1-1 0,1 0 0,0 1 0,0-1 0,0 0 0,2 1 0,1 0 3,8 3-63,-12-6 49,0 1 0,0 0 0,0-1 0,0 1-1,0-1 1,0 1 0,0-1 0,0 0-1,0 0 1,0 1 0,0-1 0,-1 0-1,1 0 1,0 0 11,8-10-133,8-19-407,-14 24 451,1-8-190,-4 12 207,0-1 0,0 0 0,0 1 0,0-1 0,-1 1 0,1-1 0,-1 0 0,0 1 0,0-1 0,0-1 72,-7-11-359,6 11 282,-1-3-51,-1 0-29,-7 5 79,-5 5 25,12-1 41,-7 3-49,-1 2-92,5-3-23,-1 2-76,3-2-26,0 1-71,0 1-79,2-1-87,1 0-261,1-1 47,0 1 44,1 0 42,0-1 37,0 1 36,1 3-478,-1-3 430,0-1 37,0 1 1,0-2 60,0 2-47,0 1-219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13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 4224,'0'-9'966,"0"5"-418,0 2-271,0 2-52,0-1-46,0 1-44,0 0 129,0 0-112,0 0 161,0 3 286,2 6 85,4 2 202,-1-2-285,-3-6-305,0 1-37,1 2 162,0 0-103,0-1-75,0 2 33,0 0 68,-2 1-69,-1 1-13,-1 3 55,1-3-43,0 0 52,1-2-73,2 2 19,0-1-84,3 12 149,-4-8-172,-1 14 119,-1-15-153,0 3 52,0-6-25,-1-2-108,1-1-39,1 0-45,-1 1-51,0-1-56,1 0-64,0 0-69,0 0-76,1-1-82,0 0-87,0 0-95,1-1-100,1-1-106,0 0-113,1-1-119,1 0-125,0-3-176,4-6-623,-10 7 1919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14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48 7040,'0'-1'968,"1"1"-357,-1-1-140,2 0-47,0-1-89,1 0-52,0 0-49,0 0-43,0 1-39,0 0-35,4-1 33,2 1-78,15 1-14,-21 0-34,11-3-32,-4-2 127,0-1 120,3 4 115,-7 2-193,-1-2-55,7-3 98,-6 1-12,-2 2-36,0 1 57,-1 0-34,0 1 33,0-1 38,1 1 40,7 0 281,-8 0-123,-3 0-54,0 3-84,0 15 15,0 1-90,0 7-10,0 17 50,0-26-130,0-12-111,0-1 0,-1 0 0,1 1 0,-1-1 0,0 3-34,-10 17 144,7 14-79,5 31-33,0-23-17,-1-14-2,0 46 97,0-74-93,1 0-45,-1-1-47,2-1-51,0-1-53,0 0-58,1 0-60,0-1-63,-1 0-103,-2 0 198,0 0-35,0 0-164,1 0-92,-1 0-103,0 0-89,0 0-234,0 0-586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14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48 6016,'0'0'808,"0"0"-297,0 0-116,0 0-40,0 0 24,0 0-71,0 0-66,0 0-62,0 0-31,0 0 102,0 0-40,0 2 197,0 13 496,0 0-108,0 1-107,0 0-108,0 0-107,0 0-105,0-1-106,0 0-104,0-2 109,-2-1-38,-4 12 131,2-7-154,1 9 44,2-22-235,1 0-1,-1 0 1,0 0 0,1-1 0,-2 1 0,1 0 0,0-1-1,-2 3-15,-1 5-10,1 0-88,2-5 6,2-1-36,0 1-40,1 1-43,1-4-149,0 1-105,0-1-85,-1 0-65,-2-3 615,2 1-664,-1 0-61,0-2-76,0 0-91,0 0 584,1-1-432,5-5-1439,-4 4 1272,0 0 172,0 0 37,1-1-101,1-1-354,-4 4 992</inkml:trace>
  <inkml:trace contextRef="#ctx0" brushRef="#br0" timeOffset="485.2582">207 32 7168,'-1'-9'1628,"-1"4"-609,1 1-272,0 3-423,0-1-39,0 1-82,0 0-34,0 0-37,0 0-40,0 0-44,0 0-46,1 0-50,-1 0-52,-1-1 357,1 1 425,1 1-260,0 0-60,0 0-36,0 0-55,-5 1-55,1 0-74,0 2-36,1 1-83,-3 2-35,-1-5 81,7-1-68,0 0 0,0 0 1,0 0-1,0 0 0,0 0 0,0 0 0,0 0 1,-1 0-1,1 0 0,0 0 0,0 0 0,0 0 1,0 0-1,0 0 0,0 0 0,0 0 1,0 0-1,0 0 0,0 0 0,-1 0 0,1 0 1,0 0-1,0 0 0,0 0 0,0 0 1,0 0-1,0 0 0,0 1 0,0-1 0,0 0 1,0 0-1,0 0 0,0 0 0,0 0 0,0 0 1,0 0-1,0 0 0,-1 0 0,1 0 1,0 0-1,0 0 0,0 1 0,0-1 0,0 0 1,0 0-1,0 0 0,0 0 0,0 0 1,0 0-1,0 0 0,0 0 0,0 0 0,0 0 1,0 1-1,0-1 0,1 0 0,-1 0-1,0 73-117,2-67 42,8 10 31,-9-14 42,0 0-1,0 1 1,0-1-1,0 0 1,1 0-1,-1 0 0,1 0 1,-1 0-1,1-1 1,0 1-1,-1 0 1,2 0 2,7 3 0,-7-5 0,-1 2 0,0-1 0,1 0 0,-1 0 0,0 1 0,0-1 0,0 1 0,0-1 0,0 1 0,1 1 0,0-1 1,0 1 0,0-1-1,0 0 1,1 0 0,0 0-1,0 0-4,-1 0 1,1 0 0,-1 0-1,0 0 1,0 0 0,1 2 3,14 13-81,7 6 90,-22-20 14,0 0 0,0 0 0,-1 1-1,1 0 1,0 2-23,1 2 28,0 0 0,-1 0 0,-1 1-1,1 0-27,-2-4 26,0 0-1,0 1 0,0-1 1,-1 1-1,0-1 0,0 0 0,0 1 1,0-1-1,-1 1 0,0-1 1,-1 2-26,-2 3 70,-1 1-40,3-6-31,-1-1 0,1 0 0,-1 0 0,0 0 1,-4 4 0,6-7 2,0 1 0,-1-1 1,1 0-1,-1 0 0,0 1 1,1-1-1,-1 0 0,0 0 1,0-1-1,0 1 1,0 0-3,-14 1-14,2-2-68,6 1 26,-14 0-86,15-3 53,0 0-34,2-1 50,2 2 18,0 0 0,0-1 0,1 1 1,-1-1-1,0 0 0,-1-2 55,3 4-10,1-1-1,-1 1 0,1-1 1,-1 0-1,1 1 1,-1-1-1,1 0 0,0 0 1,-1 0-1,1 1 1,0-1-1,0 0 1,-1 0-1,1 0 0,0 1 1,0-1-1,0 0 11,-2-15-145,-4 4 44,5 10 93,0 1 0,0-1-1,1 1 1,-1-1 0,1 1 0,-1-1-1,1 0 1,-1 1 0,1-1 0,0 0-1,0 1 1,-1-1 0,1 0 0,1 1-1,-1-1 1,0 0 0,0 1 0,1-3 8,10-17-48,-6-5 21,5 5 22,-5 2 4,2-5-5,2 7-35,9-2-92,-12 13 62,1-1-45,0-2-64,0 0-83,-3 3 85,1-1-83,0-1-75,0 0-65,1-2-156,0 1-67,1-2-192,0-1-491,-5 8 447,1 0-1330,1-1 1005,5-3-489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12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80 3968,'-1'0'190,"1"0"-43,-1 0-38,0 0-33,1 0-12,-1 0-59,-2 0-130,2 0 142,1 0 39,-1 0 41,0 0 51,1 0 58,-1 0 34,1 0 58,-1 0 65,0 0 70,1 0 77,-1 0 80,0 0 89,0 0 92,1 0 96,0 2-528,0 2-5,0 1-20,0 2-77,1-1-63,1-2-49,4 1 8,-1-1-35,-3 6-36,-2-9-62,0 0 0,0 0-1,1 0 1,-1 0 0,0 0 0,1 0-1,-1 0 1,1 0 0,-1 0 0,1 0-1,-1 0 1,1 0 0,0-1 0,-1 1 0,1 0-1,0 0 1,0-1 0,-1 1 0,1 0-1,0-1 1,0 1 0,0-1 0,0 1-1,0-1 1,0 1 0,0-1 0,11 8 11,-4-3 27,22 5-64,-2-7-71,-17-3 16,0 0 40,29 0 22,-24 0-27,-14 0 40,0 0 0,-1 1 0,1-1 0,0 0-1,-1 1 1,1-1 0,0 1 0,-1-1 0,1 1-1,-1 0 1,1-1 0,-1 1 0,0 0 0,1 0 6,6 4-15,5 1 63,-8 0 27,-2-1 64,5-3 90,-6-2 2,-1 2 44,-1 6 158,0-4-239,1-1 0,-1 1 1,0-1-1,0 1 0,-1 0 1,1-1-1,-1 1 0,0-1 1,0 2-195,-13 23 1199,5-11-567,0 1-101,-2-1-121,0-6-167,1-2-73,0 0-39,1 0-47,0-1-61,4-3-9,0 1-50,0-1-31,0 1-37,0-1-39,0 0-43,0-1-43,1-1-47,-1 0-48,2-3-52,1 0 3,-2-1-58,0-1-73,-1 0-84,0 0-96,1 0-110,1 0-122,2 1 409,0 0-35,-1-3-885,1-5-831</inkml:trace>
  <inkml:trace contextRef="#ctx0" brushRef="#br0" timeOffset="281.4208">80 95 4224,'0'-6'588,"0"1"-128,0 0-78,0 0-60,1 2-41,0 2-247,-1 1 1,0 0-1,0-1 1,0 1-1,0-1 1,1 1 0,-1 0-1,0-1 1,0 1-1,1 0 1,-1 0-1,0-1 1,1 1-1,-1 0 1,0 0-1,1-1 1,-1 1-1,0 0 1,1 0-1,-1 0 1,1-1-35,4 1 356,-3 0 29,1-3 644,5-3-259,2 1-98,10-7 486,-10 4-633,1-1-247,-10 8-242,1 0 1,-1 1 0,1-1 0,-1 1 0,1-1-1,-1 1 1,1 0 0,-1 0 0,1-1-1,1 1-36,10-2 202,-3-3-79,1-1-79,2 4-77,-5 2-21,-4 0-21,0 0-35,0 0-37,-1 0-38,0 0-39,0 0-42,-1 0-145,-1 0 77,0 1-3,0 0-69,1 1 23,-1 0-46,4 2-529,0 1-189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11.0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1 5248,'0'0'270,"1"0"-64,0 0-55,-1 0-51,1 0-22,0 0-88,2 0-229,-3 0 222,1 0 37,-1 0 50,1 0 62,-1 0 75,1 0 86,0 0 50,-1 0 88,1 0 94,-1 0 104,1 0 112,0 0 121,-1 0-383,1 0 33,-1 0 35,1 0 35,-1 0 231,0 2-309,0 2-64,0-1-50,0 0-47,0 0-43,0 3 104,0-2-96,0 1-82,0 0-68,-1-1-58,1 1-41,-7 17 43,4-15 0,-2 1 96,1-1-99,0 1-1,1 0 1,-3 7-99,1-1 59,1-1-34,1-4-37,-13 38-110,15-43 129,0 1 0,0-1 0,1 1 0,-1-1 0,1 1 0,0-1 0,0 1-7,1 9-4,0-1-57,-2-13 60,1 0 1,0 0-1,0 0 0,0 0 1,0 1-1,0-1 0,0 0 1,0 0-1,0 0 0,0 0 1,0 0-1,0 0 0,0 0 1,0 0-1,0 0 0,0 0 1,0 1-1,0-1 0,0 0 1,0 0-1,0 0 0,1 0 1,-1 0-1,0 0 0,0 0 1,0 0-1,0 0 1,0 0-1,0 0 0,0 0 1,0 1-1,0-1 0,0 0 1,0 0-1,0 0 0,0 0 1,0 0-1,1 0 0,-1 0 1,0 0-1,0 0 0,0 0 1,0 0-1,0 0 0,0 0 1,0 0-1,0 0 0,0 0 1,0 0-1,1 0 0,-1 0 1,0 0-1,0 0 0,0 0 1,0 0-1,0 0 1,0 0-1,19 0-145,2 0 70,-1 0 49,27 0 23,-18 0-50,-12 0-29,-2 0-54,-9-1-52,-1 1 72,0-1 45,3-4-21,-5 4 29,-1-1-31,0 1-47,1 0-61,0-1-73,0 1-86,1 1-98,0-1-111,1 1-124,-4 0 411,0 0 60,0 0 50,0 0 42,1-1-36,1 0-89,-2 0 122,0 0-68,-1 1 40,0-1-38,1 0-42,-1 1-47,0-1-79,1 0-67,-1 0-72,0 0-78,0-1-85,0 1-91,0 0-97,0-1-102,0 2-338,0 0-501</inkml:trace>
  <inkml:trace contextRef="#ctx0" brushRef="#br0" timeOffset="257.688">176 95 6016,'0'8'1069,"0"1"-69,0-1-68,0 0-64,0 0-64,0 1-59,0-1-60,0 0-55,0 1-53,0-1-53,0 0-48,0 1-47,0-1-45,0 1-43,0-1-39,0 0-39,0 7 124,0 0-103,0 0-88,0 0-76,0-1-65,0 0-43,0 9-61,0 30-140,0-37 185,0 0 58,0-15-319,0 0-67,0-1-56,0 0-45,0 0-40,0 0-59,0 0-85,0 0-108,0 0 55,0 0-69,0 0-214,0 0-551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09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 5120,'0'0'1115,"0"0"-481,0 0-313,0 0-58,0 1-52,0 0-46,0 7 620,0 1-54,0-1-52,0 1-49,0 0-48,0 0-46,0 0-45,0 0-41,0 0-42,0-1-38,0 1-36,0 0-36,0 8 200,0-2-117,-1-5-98,0-3-79,-1 1-38,-2 2-15,-2 5 43,4 1-8,2-1-34,0 1-32,-3-2-40,-3-1 3,1-4-42,3 3-37,2-4-26,0-4-37,0 0-35,0 0-37,0-1-40,0 0-43,0 0-44,0-1-319,0-2 232,0 0-50,0 0-58,0 0-50,0-1-43,0 0-32,0-5-664,0 4 568,0-1-45,0 1-529,0 2-757</inkml:trace>
  <inkml:trace contextRef="#ctx0" brushRef="#br0" timeOffset="545.396">189 17 4224,'9'-9'911,"-5"4"-393,-2 4-255,-1 0-46,-1 1-40,0 0-34,1 0-129,1 0 44,-1 0 41,0 0 37,2 0 158,0 0 67,5 0 1001,-4 0-829,-2 0-303,-1 0-39,1 0-48,-1 0-55,2 0 385,-3 0-199,0 0 233,0 0-210,2 2 56,9 9 426,-9-8-91,-2-3-379,0 2-37,-2 6 34,-3-3-33,-1 0-33,4 6-99,0 0-51,-4 2-12,5-12-70,0 1 0,0-1 0,0 1 0,0 0 0,1-1 0,-1 1 0,0 0 0,1-1 0,0 1 0,-1 0 0,1 0 0,0 0 0,0 0-8,0-1-2,0 1 0,0 0 0,-1-1 0,1 1 1,-1-1-1,1 1 0,-1 0 0,1-1 0,-1 1 0,0-1 0,1 1 0,-1-1 0,0 0 0,0 1 2,-4 6-10,-1 5 5,-1-10-21,7-3 25,0 0-1,0 0 0,0 0 1,-1 0-1,1 0 0,0 1 1,0-1-1,0 0 1,0 0-1,-1 0 0,1 0 1,0 0-1,0 0 0,0 0 1,0 0-1,-1 0 1,1 0-1,0 1 0,0-1 1,0 0-1,0 0 0,0 0 1,0 0-1,-1 0 1,1 1-1,0-1 0,0 0 1,0 0-1,0 0 0,0 0 1,0 1-1,0-1 1,0 0-1,0 0 0,0 0 1,0 1 1,-2 25-39,2-12 7,0-12-96,3-2 5,4 0 71,-3-1 58,0 1 0,0 0-1,0 0 1,1 1 0,-1-1 0,0 1 0,0 0 0,1 0-6,3 4 11,-7-4-7,0 0 1,1 0-1,-1-1 1,1 1-1,-1 0 1,1-1 0,-1 1-1,1-1 1,0 1-1,-1-1 1,1 1-1,0-1 1,-1 0 0,1 0-5,-1 0-2,0 0 1,-1 0 0,1 0-1,0 0 1,0 0 0,-1 0-1,1 0 1,0 1 0,0-1-1,-1 0 1,1 0 0,0 1-1,-1-1 1,1 1 0,0-1-1,-1 0 1,1 1 0,-1-1 0,1 1-1,-1-1 1,1 1 0,-1 0-1,1-1 1,-1 1 0,1 0 1,-1-1-1,0 1 1,1-1 0,-1 0 0,0 1 0,1-1 0,-1 1-1,1-1 1,-1 1 0,0-1 0,1 0 0,-1 1-1,1-1 1,-1 0 0,1 0 0,-1 1 0,1-1-1,0 0 1,-1 0 0,1 0 0,-1 1 0,1-1 0,-1 0-1,1 0 1,0 0 0,1 0 28,-1 2 40,-1 5 40,0 0 57,0-1 38,-4 16 567,0-13-472,0-4-152,0 0-33,-4 2 112,5-4-118,0 0 1,-1 1-1,1-1 0,1 1 1,-1-1-1,0 1-107,-2 5 230,0-2-50,-2-1-18,-3 2 14,-13 10 116,10-9-205,-6-3-7,6-3-34,1 3 13,10-5-53,1 0 1,0 0-1,-1 0 1,0-1-1,1 1 1,-1 0-1,1-1 1,-1 0-1,0 1 1,1-1-1,-1 0 1,0 0-1,1 0 1,-1 0-7,1 0-103,0 0 38,-2 0 28,0 0 101,-6 0 199,6 0-238,0 0-64,1 0-67,-1 0-84,0 0-96,1 0 13,0 0-64,1 0-67,-1 0-75,0 0-79,0 0-85,1 0-90,-1 0-97,2 0 251,0 0-43,3-2-715,2-4-83,3 1-67,-2 3 253,3 1-657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23.3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328 0 5888,'0'2'226,"0"0"-50,0 1 40,0 3 187,0-4-225,0-1 61,0 1 43,0-1 80,0 0 94,0 0 110,0-2-427,0 0-62,0 0-44,0-3-69,0 3 50,0-1 59,0 0 84,0 0 75,0 0 108,0 1-124,0 0 34,0 0 36,0-1 39,0 2 8,0 0 348,0 0 146,0 0-502,0 0 7,0 4 61,0 2-137,0 12 441,-1-10-446,1-4-149,-1 0-37,0-1-42,-1 0-52,-2 5 88,-2-1 0,1 1-1,-1-1 1,0-1-1,-1 0 1,-7 6-59,-13 14 70,10-10-85,-15 15-41,10-2-33,15-18 39,3-5 13,0 0 0,0-1 0,0 1 0,-3 1 37,-35 27-138,36-27 106,1 1 0,-1 0-1,1 0 1,0 0 0,1 1 0,-1 1 32,-13 24-106,-7-5-87,22-26 170,0 0 0,-1 1 0,1-1 0,1 1 0,-1 0 0,0 1 23,2-5-3,1 1 0,0-1-1,-1 1 1,1-1-1,0 1 1,-1-1 0,1 1-1,0 0 1,-1-1 0,1 1-1,0-1 1,0 1 0,0 0-1,0-1 1,0 1 0,0 0-1,0-1 1,0 1 0,0 0-1,0-1 1,0 1 0,0 0-1,0-1 1,0 1 0,1-1-1,-1 1 1,0 0 0,0-1-1,1 1 1,-1-1 0,0 1-1,1-1 1,0 1 3,0 0-8,1 0 1,0-1-1,0 1 0,0-1 1,0 1-1,0-1 0,0 0 1,0 1-1,0-1 0,0 0 8,1 0-9,0 0 0,0 0 0,0 0 0,0 1 0,-1 0 0,1-1 0,2 2 9,3 3-21,-6-4 18,-1 0 0,0 0 0,0 0 0,0-1 0,1 1 0,-1-1 0,0 1 0,1-1 0,-1 1 0,1-1 0,0 1 3,32-14-10,-16 10 21,0 2 1,0 0-1,0 0 1,4 2-12,4 0 17,-1-1 0,22-4-17,25-13-43,-18 9 22,-3-9 63,-1 8 28,-4-7 100,-17 7-47,-19 3-80,10-5 26,-1 7-36,-1 0-45,-1-13-169,-14 16 60,-1 1 56,2-1 45,1 0 61,4 0 39,-6 0-90,-1 1-34,0-1-27,0-1-37,0 1-44,0-1-48,-1 0-9,1 0-41,-1 0-46,-1-1-47,1 1-53,0-2-55,-1 1-58,0-1-63,0 2 141,0-1-58,2-6-1261,0 6 1049,1 1 123,1 1 79,1 0-23,4 1-177</inkml:trace>
  <inkml:trace contextRef="#ctx0" brushRef="#br0" timeOffset="385.1">504 0 4992,'0'0'1115,"0"0"-481,0 0-312,0 1-57,0 2-46,0 2-38,0-2-58,0 1-45,0 15 102,0-11-50,0 0 105,0-2 17,0 1 88,0 1 101,0 0 116,0 3 203,0 0-100,0 2-86,0-1-75,0 3 20,0 0-67,0 25 718,0-29-868,-5 16 292,1-11-333,-9 40 536,10-11-330,3-32-565,0-1 62,0 0 56,0 0 45,0 1 52,0 1 35,0 29 439,0-25-367,0 4-46,0-5-140,0 0-112,0-8-13,0-1-38,0 1-40,0 0-44,0 3-172,0 1-105,0 0-113,0-1-124,0-5 312,0-1-33,0 1-36,0 0-37,0-1-37,0 1-39,0 0-39,0-1-42,0 2-48,0 1 95,0 3-33,0 6-227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22.2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32 4864,'0'-1'1060,"0"-1"-456,0 1-391,1 0-48,-1 0-40,0-1-35,0 1 9,2-3 18,-1 3-39,1 1 57,0-1 80,0 1 103,0-1-37,0 1 63,0 0 71,1 0 78,2 0-279,-2-2-49,-1 0-41,0-1-35,2-2 4,-3 5-89,0-1-1,-1 1 1,1-1 0,0 1 0,-1 0-1,1 0 1,0-1 0,0 1 0,-1 0-1,1 0 1,0 0 0,0-1 0,0 1-1,-1 0 1,2 0-4,18 0 27,-1 0 85,0 0 84,2 0 82,-8 3-178,-3 3-47,-2-1-40,24 10-3,-19-9 49,-8 4 37,2-5-21,-7-5-71,1 0 0,-1 0-1,1 0 1,-1 1 0,0-1-1,1 0 1,-1 1 0,0-1-1,1 0 1,-1 1-1,0-1 1,1 1 0,-1-1-1,0 0 1,1 1 0,-1-1-1,0 1 1,0-1 0,0 1-1,0-1 1,1 1 0,-1-1-1,0 1 1,0-1-1,0 1 1,0-1 0,0 1-1,0-1 1,0 1 0,0-1-1,0 1 1,-1 0-4,-1 24 145,-4-3-35,1-6-61,1 2-5,4-14-38,-1 0 0,0 0 0,0 0-1,0 0 1,0 0 0,-1 0-1,0-1 1,0 1 0,0 0-1,-2 2-5,-16 16 106,13-14-39,0-1 0,1 1 0,-1 2-67,-3 8 68,7 3-59,3-8-13,0 3-72,2-10 39,-1-5 35,0-1 1,0 1 0,-1 0 1,1 0-1,0 0 0,0-1 1,-1 1-1,1 0 0,0-1 1,0 1-1,0-1 0,0 1 0,0-1 1,0 1-1,0-1 0,0 0 1,0 1-1,0-1 0,0 0 1,0 0-1,0 0 0,0 0 1,0 0-1,0 0 0,0 0 1,1 0-1,-1 0 0,0 0 1,0-1 0,7-3-30,18-8-47,-19 10 145,-1-1-33,7-4-60,-1-2-117,0-2-106,1 0-94,-1-1-83,-1 0-72,1-1-59,1-1-174,0 1-51,-5 5 300,4-4-193,-7 6 386,-1 0 41,-2 1 86,1 0 46,1-4-7,3-4 88,-6 11 17,0-1 46,0-3 139,-2-9 657,1 12-662,0 1 52,0 2 18,0 0-79,-2 0-36,-7 2-18,9-2-99,-1 1 1,1-1-1,0 0 1,-1 1-1,1-1 1,0 1-1,-1-1 1,1 0-1,0 1 1,0-1-1,-1 1 1,1-1 0,0 1-1,0-1 1,0 1-1,0-1 1,0 1-1,0 0 1,-1-1-1,1 1 1,0-1-1,1 1-1,-4 4 32,-6 10 31,8-10-26,0 1 0,0-1 0,0 1 1,1 0-1,0-1 0,0 3-37,0-6 7,-1 14 157,1 9 218,3-16-245,3 1-24,0 3-58,11 13-64,-14-23 0,-1 0-1,0-1 0,1 1 0,0 0 0,0-1 0,-1 0 1,1 0-1,1 0 0,-1 0 0,1 1 10,12 0-8,-9-3 29,-5 0-13,0 1-1,0-1 1,0 0-1,1-1 1,-1 1-1,0 0 1,0-1-1,0 1 1,0-1-1,1 0-7,4-2 42,20-11 4,-20 7 4,-3 0 47,-1-8 95,-1 1 21,3-3 32,1-5 48,-4-2-95,-1 9-119,-1-5-18,-3-6-14,-8 5-4,8 8-46,2 10-1,1 1-1,-1 0 0,1-1 1,-1 1-1,0 0 1,0-1-1,0 1 0,0 0 1,0 0-1,-1 0 0,-1-2 5,-3 1-76,-3 3 9,9 1 50,-13-2-468,-1 1-252,6 1 168,3 0 6,-1 1-112,1 0 7,0 0-113,2 0 343,0 0-35,0 0-37,-1 0-38,-1 1-47,0 1 46,-2-1-67,-5 3-259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4:43:20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17 191 2560,'0'-8'613,"0"3"-266,0 3-80,0 2 42,0 0-6,0 0-57,0 0 512,0-1-462,0-1-75,0-3-53,0 0-43,0 4-122,0 1-1,0 0 1,0 0 0,0 0-1,0 0 1,0 0-1,0 0 1,0 0 0,0 0-1,0 0 1,0 0 0,0-1-1,0 1 1,0 0-1,0 0 1,0 0 0,0 0-1,0 0 1,0 0 0,0 0-1,0 0 1,0 0-1,0 0 1,0-1 0,-1 1-1,1 0 1,0 0 0,0 0-1,0 0 1,0 0-1,0 0 1,0 0 0,0 0-1,0 0 1,0 0-1,0 0 1,0 0 0,0 0-1,0 0 1,-1 0 0,1 0-1,0 0 1,0 0-1,0 0 1,0 0 0,0 0-1,0 0 1,0 0 0,0 0-1,0 0 1,0 0-1,-1 0 1,1 0 0,0 0-1,0 0 1,0 0-1,0 0-2,-1 0 7,1 0-1,-1 0 0,1 0 1,-1 0-1,1 0 0,-1 0 1,1 0-1,-1 0 0,1-1 1,-1 1-1,1 0 0,-1 0 1,1 0-1,-1-1 0,1 1 1,-1 0-1,1-1 0,0 1 1,-1 0-1,1-1 0,-1 1 1,1-1-7,-2-7 143,2 5-10,0 3 59,0 0 80,0 0 64,0 0 104,0-3-176,0 2-239,0-1 38,0 0 163,0 0 170,0 1 314,0 1-302,0 1-174,0 0-76,0 0-41,0 0-57,0 0-41,0 1-45,0-1-49,2 5 608,0-5-486,-1 1-1,0-1 0,0 1 0,0-1 1,0 1-1,0 0 0,0-1 0,-1 1 1,1 0-1,0 0 0,-1 0 0,1-1 0,-1 2-46,2 30 653,-2-30-589,0 6 184,1-2-64,1 0-24,3 2 13,-1-1 1,-2-1-11,-1 1 24,-1 0 65,0-1-101,0 14 281,0 0-52,0 43 652,0-60-988,0-2-41,-1 1-42,-1-2-46,0 1-47,0-1-51,-1-1-52,0 1-56,2-1-15,0 0-36,1 0-43,0 0-54,0-2-329,0 1 112,0 1 281,0-1 43,0 0 37,0 1 37,0-1-162,0 0 111,0 0 92,-1 0 64,1-2-153,-1 2 138,1 0 45,0 0-34,-1 1-43,1-1-49,-4-6-943,-5-2-656</inkml:trace>
  <inkml:trace contextRef="#ctx0" brushRef="#br0" timeOffset="628.3533">206 144 3968,'0'-9'911,"0"5"-393,0 2-116,3 1 55,1 1-250,-1-1 46,1-4 356,0-2 135,0 4-439,-1 1-40,2-1 139,-3-5-103,-2 6-168,2 2-64,-1 0-68,-1 0 0,1 0 1,-1 0-1,1 0 0,-1 0 0,0-1 0,1 1 0,-1 0 0,1 0 0,-1 0 0,1-1 0,-1 1 0,1 0 0,-1 0 0,0-1 0,1 1 0,-1 0 0,0-1 1,1 1-1,-1-1-1,5-10 72,-5-21 174,-1 17-100,1 13-139,0 0 1,0 1-1,0-1 0,-1 0 1,1 1-1,-1-1 1,1 1-1,-1-1 0,1 0 1,-1 1-1,0-1 1,0 1-1,0 0 0,0-1 1,0 1-1,0 0 1,0-1-1,-1 1-7,-5-3 42,-2 5-42,7-1 6,-10 0 16,9-1-12,0 1-1,-1 0 1,1 0-1,0 0 1,0 0-1,-1 1 1,1-1-1,0 1 1,0 0-1,-1 0-9,0 1 3,-1 0 0,0 0 0,0 1 0,1-1 0,-1 1 0,1 0-1,-1 0 1,1 1 0,0-1 0,0 1 0,1 0 0,-1 0 0,0 1-3,-12 27 0,14-27-21,1 3-34,2 18-203,1-20 186,9-1-8,-7 1 24,0-1-21,9-3-40,-7-2 106,0 0-53,6 0-129,19 0-379,-21 0 449,0 0 62,-2 0 76,1 0 81,-1 0 96,0 0 113,-8 3 164,-1 2-175,1 2-35,0 6 168,-1 0-138,1 0-55,1 28 380,2-25-310,-1-10-210,2 12 133,0 0-61,-2-1-51,-1 2-45,-1 2-10,-1-11-36,1 1-1,0-1 1,1 1 0,2 8-24,1-1 26,1 2 17,-3-7 16,0-1 18,-2 1 33,0 4 88,0-1-51,0 20 114,0-23-147,0 2 40,0-11-170,0 2 47,0 17 205,0-13-167,0-1-84,0-5-38,0-2-39,0 0-196,0-1-126,0-1-127,0 0-125,0 0 47,0 0-64,0 0-198,0 0-509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27.2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53 4224,'0'-3'166,"0"-1"-39,0-1 28,0-8 129,0 9-156,0 1 47,0 0 34,0 1 60,0-1 71,0 1 84,0 7-406,0 2 98,0 2 83,0 0 71,0 3 130,0 1 60,0 20 1058,1-27-726,2-3-480,8 9 170,-6-2-105,-1 1 16,-3 2 105,-1 0-134,0 0-57,0 1-54,0-1-52,0-1-50,0-1-46,0-2-44,0-2-42,2 15 108,2-9-81,-4-11-43,1 0 0,0 0-1,1-1 1,-1 1-1,0 0 1,0-1 0,1 1-1,1 0-2,0 2 19,1 0 29,1-4 27,7 0-48,-6 1-37,-1 0 1,1-1-1,0 0 1,-1-1-1,1 1 1,0-1-1,-1 0 1,1 0-1,2-1 10,1-4-20,11-5-18,22 2-16,-8-7 44,7 7 20,-37 8-4,-1-1-1,0 1 1,0-1-1,0 0 0,0 0 1,2-1-6,5-5 15,-4 5-2,-1-1-1,1 1 1,0 0-1,0 0 0,3 0-12,6-1 81,3 2 75,-15 2-129,0 0-1,0 0 1,0-1 0,-1 0 0,1 1 0,0-1-1,0 0 1,-1 0 0,1 0 0,0-1-1,-1 1 1,0-1 0,1 1-27,-1-1 27,1 0-1,-1 1 1,1 0-1,-1 0 1,1-1-1,0 1 1,0 1-1,-1-1 1,1 0 0,0 1-1,0-1 1,0 1-1,0 0-26,15-1 182,18 1 109,-25 2-160,-1 1 33,15 14 108,-4-9 91,-12 13-123,-2-8-139,-5-11-85,0 1-1,-1-1 0,0 0 0,0 1 1,1-1-1,-1 0 0,-1 1 0,1 0 0,0-1 1,-1 1-1,1-1 0,-1 1 0,0 0 0,1 0-15,-1 23 90,1-15-49,-1-1 0,0 1 1,-1-1-1,0 1-41,0-7 10,0-1 0,0 1 1,0-1-1,0 1 1,-1-1-1,1 1 0,-1-1 1,0 0-1,0 0 1,0 0-1,-1 0 0,1 0 1,-2 0-11,1 1 17,-1-1 0,1 1 0,0 0 0,0-1 0,-2 5-17,-3 17 85,-9 0 43,14-17-95,3-6-28,-1-1 1,1 1-1,-1-1 0,0 1 0,0-1 1,1 1-1,-1-1 0,0 1 1,0-1-1,-1 1-5,-24 17 61,17-14-28,0 2 0,1-1 0,-7 7-33,4-1 38,9-9-32,-1 0 0,0 0 0,0 0 0,0 0 1,0 0-1,0-1 0,0 1 0,-1-1 0,1 0 0,-1 0 0,0-1 0,1 1 0,-4 0-6,-18 3 2,18-5 0,0 1 1,1 0 0,-1 1-1,-5 2-2,6-2-19,0 1 0,0 0 0,0 1 0,-2 1 19,0 0-136,0-1 48,2-1 51,0-1-1,0 0 1,1 0-1,-1-1 1,-5 1 37,-4 0-163,8-1 26,-2-1-46,1 1-57,-1-1-64,0 0-73,0 0-80,-1-1 99,2-1-95,0-1-183,-3-4-432,-2-1-150,8 6 802,-3 0-154,1 0-45,2 0 120,0-1-97,-3-3-415,0 1-19,3 2 398,1 1 89,-1 1 72,-1 0-23,-3 1-166,8 0 632</inkml:trace>
  <inkml:trace contextRef="#ctx0" brushRef="#br0" timeOffset="268.679">25 104 5888,'-9'0'808,"4"0"-297,1 0-116,1 0-40,1 0 24,1-1-71,2-2-66,1-2-62,12-20 129,-6 12-127,-3 6-47,0 1 34,0 0 40,0 0 46,-2 4-59,2 0 179,40 2 565,-19 0-518,1 0-35,0 0-40,-2 0-42,-2 0-44,-3 0-49,4-3 14,-9-5-77,5-2-17,-8 7-107,24 0 160,-22 3-201,-2 0-75,1 0-96,-1 1-119,-7-1 102,1 0-39,3 1-245,-1-1-124,-4 0 257,0 0-37,0 0-36,-1 0-39,-1 0 8,-1 0-60,0 0-1341,-1 0 1114,0 0 129,0 0 81,0 0-28,0 0-193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25T02:06:36.47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1,'87'53,"-21"-15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5T02:06:44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 26 3584,'0'0'817,"0"0"-354,0 0-230,0-1-38,4-3 113,2-1-122,0-1 20,-1 1 79,-2 2 71,-2 1 573,-1 2-107,0 0-593,0 0 91,0 0 491,0 0-550,0 0 65,0 0 335,0 0 145,0 0-487,0 1 8,0 3 34,0 6-34,0-4-147,0-2-54,0-3-2,0 3 26,0-1-139,-1-1 1,1 1-1,-1 0 1,0-1-1,0 1 0,0-1 1,0 1-1,0-1 1,0 1-1,-1-1 1,-1 2-12,-5 10 39,0 11-2,2-15-32,-5 9 1,3 28 26,-9 3 21,8 4-31,-7 13-65,7-8 11,-8 12 27,9 1 5,3-51 0,3-16 0,0 1 0,1-1 0,0 1 0,0-1 0,1 5 0,0-1 0,1 1 0,1-1 0,0 0 0,1 1 0,1 10 0,4 35 0,9-5 0,-8-4 0,-8-42 0,1-1 0,-1 0 0,1 0 0,0 0 0,0 0 0,1 1 0,5 7 0,3 7 2,-5-8-7,0-1 1,1 1-1,0-1 1,6 6 4,-1-2-35,-7-7 15,1-1 0,-1 0 0,7 5 20,4-2 2,3-5 37,-2-2-20,-8-1-9,0 0 1,0 0-1,0-1 1,2-1-11,-9 2 3,-1 0 0,1-1 1,0 1-1,0-1 0,0 0 1,0 0-1,-1 1 1,1-1-1,0 0 0,-1 0 1,1-1-1,-1 1 1,1 0-1,-1-1 0,1 1 1,-1 0-1,0-1 0,0 0 1,0 1-1,1-2-3,6-22 48,-5 21-33,0 0 0,0 0-1,0 0 1,0 1 0,3-3-15,-2 3 7,-1-1 1,0 0 0,0 1 0,0-1-1,2-3-7,3-18 11,-2 15-3,5-10 5,-9 13-12,-1 0-1,0 0 0,0-1 0,-1 1 1,0-5-1,0-12 82,-1 12 14,1 0 50,0 2-45,0 8-81,0 0-1,-1 0 0,1 1 1,0-1-1,-1 0 0,0 1 0,1-1 1,-1 0-1,0 0-19,-3-3 86,-1-1 35,-1-1 49,-2-1 63,7 7-196,-16-15 139,17 15-173,0 1 0,0 0 0,-1-1 0,1 1 0,0 0-1,0 0 1,-1-1 0,1 1 0,0 0 0,0 0 0,-1-1 0,1 1 0,0 0-1,-1 0 1,1 0 0,0 0 0,-1 0 0,1 0 0,0-1 0,-1 1 0,1 0-1,-1 0 1,1 0 0,0 0 0,-1 0 0,1 0-3,-1 0 1,0 0 0,0 0 0,0 1 0,0-1 1,0 0-1,0 0 0,1 0 0,-1 1 0,0-1 0,0 0 0,0 1 1,0-1-1,0 1 0,1-1 0,-1 1 0,0-1 0,1 1 0,-1 0 1,0-1-1,1 1 0,-1 0 0,0 0 0,1-1 0,-1 2-1,0-1 3,1 0 0,-1 0 0,0 0 0,1 0 0,-1 0 0,0-1 0,0 1 0,0 0 0,0 0 0,0-1 0,0 1 0,0-1 0,0 1 0,0-1 0,0 1 0,0-1 0,0 1 0,-1-1-1,1 0 1,0 0 0,0 1 0,0-1 0,-1 0 0,1 0 0,0 0-3,-17-1 24,13 1-21,-1 0-1,1 0 1,-1 0 0,0 0-1,1 1 1,-1 0 0,-4 2-3,1 5-3,1 0-79,-9-3-133,0-1-40,11 2 80,3-1 11,2-2-14,-1 0-67,-1-2-63,0 0 0,1-1 0,-1 1 1,0 0-1,0-1 0,0 1 1,0-1-1,0 0 0,0 0 0,0 0 1,-2-1 307,0 1-749,3 0 298,1 0-52,0-2-1268,1 0 1067,0-1 122,0-1 78,0-1-25,0-4-181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1848-56BC-49B0-BCD6-9E76CF29C760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2D459-64E2-434E-BE48-DF3DA75FA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3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2D459-64E2-434E-BE48-DF3DA75FAE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9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6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5195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48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81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4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45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9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5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3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8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7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9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AF506-AE46-4C82-AE56-62827D97ECA2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10796-BEE8-459A-959C-E759B937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7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png"/><Relationship Id="rId117" Type="http://schemas.openxmlformats.org/officeDocument/2006/relationships/customXml" Target="../ink/ink57.xml"/><Relationship Id="rId21" Type="http://schemas.openxmlformats.org/officeDocument/2006/relationships/customXml" Target="../ink/ink10.xml"/><Relationship Id="rId42" Type="http://schemas.openxmlformats.org/officeDocument/2006/relationships/image" Target="../media/image28.png"/><Relationship Id="rId47" Type="http://schemas.openxmlformats.org/officeDocument/2006/relationships/customXml" Target="../ink/ink23.xml"/><Relationship Id="rId63" Type="http://schemas.openxmlformats.org/officeDocument/2006/relationships/image" Target="../media/image38.png"/><Relationship Id="rId68" Type="http://schemas.openxmlformats.org/officeDocument/2006/relationships/customXml" Target="../ink/ink34.xml"/><Relationship Id="rId84" Type="http://schemas.openxmlformats.org/officeDocument/2006/relationships/image" Target="../media/image50.png"/><Relationship Id="rId89" Type="http://schemas.openxmlformats.org/officeDocument/2006/relationships/customXml" Target="../ink/ink43.xml"/><Relationship Id="rId112" Type="http://schemas.openxmlformats.org/officeDocument/2006/relationships/image" Target="../media/image64.png"/><Relationship Id="rId16" Type="http://schemas.openxmlformats.org/officeDocument/2006/relationships/image" Target="../media/image15.png"/><Relationship Id="rId107" Type="http://schemas.openxmlformats.org/officeDocument/2006/relationships/customXml" Target="../ink/ink52.xml"/><Relationship Id="rId11" Type="http://schemas.openxmlformats.org/officeDocument/2006/relationships/customXml" Target="../ink/ink5.xml"/><Relationship Id="rId32" Type="http://schemas.openxmlformats.org/officeDocument/2006/relationships/image" Target="../media/image23.png"/><Relationship Id="rId37" Type="http://schemas.openxmlformats.org/officeDocument/2006/relationships/customXml" Target="../ink/ink18.xml"/><Relationship Id="rId53" Type="http://schemas.openxmlformats.org/officeDocument/2006/relationships/image" Target="../media/image33.png"/><Relationship Id="rId58" Type="http://schemas.openxmlformats.org/officeDocument/2006/relationships/customXml" Target="../ink/ink29.xml"/><Relationship Id="rId74" Type="http://schemas.openxmlformats.org/officeDocument/2006/relationships/image" Target="../media/image45.gif"/><Relationship Id="rId79" Type="http://schemas.openxmlformats.org/officeDocument/2006/relationships/customXml" Target="../ink/ink38.xml"/><Relationship Id="rId102" Type="http://schemas.openxmlformats.org/officeDocument/2006/relationships/image" Target="../media/image59.png"/><Relationship Id="rId123" Type="http://schemas.openxmlformats.org/officeDocument/2006/relationships/customXml" Target="../ink/ink60.xml"/><Relationship Id="rId5" Type="http://schemas.openxmlformats.org/officeDocument/2006/relationships/customXml" Target="../ink/ink2.xml"/><Relationship Id="rId90" Type="http://schemas.openxmlformats.org/officeDocument/2006/relationships/image" Target="../media/image53.png"/><Relationship Id="rId95" Type="http://schemas.openxmlformats.org/officeDocument/2006/relationships/customXml" Target="../ink/ink46.xml"/><Relationship Id="rId19" Type="http://schemas.openxmlformats.org/officeDocument/2006/relationships/customXml" Target="../ink/ink9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3.xml"/><Relationship Id="rId30" Type="http://schemas.openxmlformats.org/officeDocument/2006/relationships/image" Target="../media/image22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1.png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41.png"/><Relationship Id="rId77" Type="http://schemas.openxmlformats.org/officeDocument/2006/relationships/customXml" Target="../ink/ink37.xml"/><Relationship Id="rId100" Type="http://schemas.openxmlformats.org/officeDocument/2006/relationships/image" Target="../media/image58.png"/><Relationship Id="rId105" Type="http://schemas.openxmlformats.org/officeDocument/2006/relationships/customXml" Target="../ink/ink51.xml"/><Relationship Id="rId113" Type="http://schemas.openxmlformats.org/officeDocument/2006/relationships/customXml" Target="../ink/ink55.xml"/><Relationship Id="rId118" Type="http://schemas.openxmlformats.org/officeDocument/2006/relationships/image" Target="../media/image67.png"/><Relationship Id="rId126" Type="http://schemas.openxmlformats.org/officeDocument/2006/relationships/image" Target="../media/image71.png"/><Relationship Id="rId8" Type="http://schemas.openxmlformats.org/officeDocument/2006/relationships/image" Target="../media/image11.png"/><Relationship Id="rId51" Type="http://schemas.openxmlformats.org/officeDocument/2006/relationships/image" Target="../media/image32.png"/><Relationship Id="rId72" Type="http://schemas.openxmlformats.org/officeDocument/2006/relationships/image" Target="../media/image43.png"/><Relationship Id="rId80" Type="http://schemas.openxmlformats.org/officeDocument/2006/relationships/image" Target="../media/image48.png"/><Relationship Id="rId85" Type="http://schemas.openxmlformats.org/officeDocument/2006/relationships/customXml" Target="../ink/ink41.xml"/><Relationship Id="rId93" Type="http://schemas.openxmlformats.org/officeDocument/2006/relationships/customXml" Target="../ink/ink45.xml"/><Relationship Id="rId98" Type="http://schemas.openxmlformats.org/officeDocument/2006/relationships/image" Target="../media/image57.png"/><Relationship Id="rId121" Type="http://schemas.openxmlformats.org/officeDocument/2006/relationships/customXml" Target="../ink/ink59.xml"/><Relationship Id="rId3" Type="http://schemas.openxmlformats.org/officeDocument/2006/relationships/customXml" Target="../ink/ink1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59" Type="http://schemas.openxmlformats.org/officeDocument/2006/relationships/image" Target="../media/image36.png"/><Relationship Id="rId67" Type="http://schemas.openxmlformats.org/officeDocument/2006/relationships/image" Target="../media/image40.png"/><Relationship Id="rId103" Type="http://schemas.openxmlformats.org/officeDocument/2006/relationships/customXml" Target="../ink/ink50.xml"/><Relationship Id="rId108" Type="http://schemas.openxmlformats.org/officeDocument/2006/relationships/image" Target="../media/image62.png"/><Relationship Id="rId116" Type="http://schemas.openxmlformats.org/officeDocument/2006/relationships/image" Target="../media/image66.png"/><Relationship Id="rId124" Type="http://schemas.openxmlformats.org/officeDocument/2006/relationships/image" Target="../media/image70.png"/><Relationship Id="rId20" Type="http://schemas.openxmlformats.org/officeDocument/2006/relationships/image" Target="../media/image17.png"/><Relationship Id="rId41" Type="http://schemas.openxmlformats.org/officeDocument/2006/relationships/customXml" Target="../ink/ink20.xml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52.png"/><Relationship Id="rId91" Type="http://schemas.openxmlformats.org/officeDocument/2006/relationships/customXml" Target="../ink/ink44.xml"/><Relationship Id="rId96" Type="http://schemas.openxmlformats.org/officeDocument/2006/relationships/image" Target="../media/image56.png"/><Relationship Id="rId111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49" Type="http://schemas.openxmlformats.org/officeDocument/2006/relationships/customXml" Target="../ink/ink24.xml"/><Relationship Id="rId57" Type="http://schemas.openxmlformats.org/officeDocument/2006/relationships/image" Target="../media/image35.png"/><Relationship Id="rId106" Type="http://schemas.openxmlformats.org/officeDocument/2006/relationships/image" Target="../media/image61.png"/><Relationship Id="rId114" Type="http://schemas.openxmlformats.org/officeDocument/2006/relationships/image" Target="../media/image65.png"/><Relationship Id="rId119" Type="http://schemas.openxmlformats.org/officeDocument/2006/relationships/customXml" Target="../ink/ink58.xml"/><Relationship Id="rId127" Type="http://schemas.openxmlformats.org/officeDocument/2006/relationships/image" Target="../media/image72.png"/><Relationship Id="rId10" Type="http://schemas.openxmlformats.org/officeDocument/2006/relationships/image" Target="../media/image12.png"/><Relationship Id="rId31" Type="http://schemas.openxmlformats.org/officeDocument/2006/relationships/customXml" Target="../ink/ink15.xml"/><Relationship Id="rId44" Type="http://schemas.openxmlformats.org/officeDocument/2006/relationships/image" Target="../media/image29.png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9.png"/><Relationship Id="rId73" Type="http://schemas.openxmlformats.org/officeDocument/2006/relationships/image" Target="../media/image44.png"/><Relationship Id="rId78" Type="http://schemas.openxmlformats.org/officeDocument/2006/relationships/image" Target="../media/image47.png"/><Relationship Id="rId81" Type="http://schemas.openxmlformats.org/officeDocument/2006/relationships/customXml" Target="../ink/ink39.xml"/><Relationship Id="rId86" Type="http://schemas.openxmlformats.org/officeDocument/2006/relationships/image" Target="../media/image51.png"/><Relationship Id="rId94" Type="http://schemas.openxmlformats.org/officeDocument/2006/relationships/image" Target="../media/image55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39" Type="http://schemas.openxmlformats.org/officeDocument/2006/relationships/customXml" Target="../ink/ink19.xml"/><Relationship Id="rId109" Type="http://schemas.openxmlformats.org/officeDocument/2006/relationships/customXml" Target="../ink/ink53.xml"/><Relationship Id="rId34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34.png"/><Relationship Id="rId76" Type="http://schemas.openxmlformats.org/officeDocument/2006/relationships/image" Target="../media/image46.png"/><Relationship Id="rId97" Type="http://schemas.openxmlformats.org/officeDocument/2006/relationships/customXml" Target="../ink/ink47.xml"/><Relationship Id="rId104" Type="http://schemas.openxmlformats.org/officeDocument/2006/relationships/image" Target="../media/image60.png"/><Relationship Id="rId120" Type="http://schemas.openxmlformats.org/officeDocument/2006/relationships/image" Target="../media/image68.png"/><Relationship Id="rId125" Type="http://schemas.openxmlformats.org/officeDocument/2006/relationships/customXml" Target="../ink/ink61.xml"/><Relationship Id="rId7" Type="http://schemas.openxmlformats.org/officeDocument/2006/relationships/customXml" Target="../ink/ink3.xml"/><Relationship Id="rId71" Type="http://schemas.openxmlformats.org/officeDocument/2006/relationships/image" Target="../media/image42.png"/><Relationship Id="rId92" Type="http://schemas.openxmlformats.org/officeDocument/2006/relationships/image" Target="../media/image54.png"/><Relationship Id="rId2" Type="http://schemas.openxmlformats.org/officeDocument/2006/relationships/image" Target="../media/image7.jpg"/><Relationship Id="rId29" Type="http://schemas.openxmlformats.org/officeDocument/2006/relationships/customXml" Target="../ink/ink14.xml"/><Relationship Id="rId24" Type="http://schemas.openxmlformats.org/officeDocument/2006/relationships/image" Target="../media/image19.png"/><Relationship Id="rId40" Type="http://schemas.openxmlformats.org/officeDocument/2006/relationships/image" Target="../media/image27.png"/><Relationship Id="rId45" Type="http://schemas.openxmlformats.org/officeDocument/2006/relationships/customXml" Target="../ink/ink22.xml"/><Relationship Id="rId66" Type="http://schemas.openxmlformats.org/officeDocument/2006/relationships/customXml" Target="../ink/ink33.xml"/><Relationship Id="rId87" Type="http://schemas.openxmlformats.org/officeDocument/2006/relationships/customXml" Target="../ink/ink42.xml"/><Relationship Id="rId110" Type="http://schemas.openxmlformats.org/officeDocument/2006/relationships/image" Target="../media/image63.png"/><Relationship Id="rId115" Type="http://schemas.openxmlformats.org/officeDocument/2006/relationships/customXml" Target="../ink/ink56.xml"/><Relationship Id="rId61" Type="http://schemas.openxmlformats.org/officeDocument/2006/relationships/image" Target="../media/image37.png"/><Relationship Id="rId8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09A13-145F-4284-8031-E19FCF37A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272" y="1502256"/>
            <a:ext cx="9448800" cy="1825096"/>
          </a:xfrm>
        </p:spPr>
        <p:txBody>
          <a:bodyPr/>
          <a:lstStyle/>
          <a:p>
            <a:r>
              <a:rPr lang="en-US" dirty="0"/>
              <a:t>Project 5: </a:t>
            </a:r>
            <a:br>
              <a:rPr lang="en-US" dirty="0"/>
            </a:br>
            <a:r>
              <a:rPr lang="en-US" dirty="0"/>
              <a:t>Image colorization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B23C0-F915-4C84-A34B-1FD71A3AC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Group 10: </a:t>
            </a:r>
          </a:p>
          <a:p>
            <a:r>
              <a:rPr lang="en-US" dirty="0"/>
              <a:t>Qianli Zhu, </a:t>
            </a:r>
            <a:r>
              <a:rPr lang="en-US" dirty="0" err="1"/>
              <a:t>Hongyu</a:t>
            </a:r>
            <a:r>
              <a:rPr lang="en-US" dirty="0"/>
              <a:t> Li, </a:t>
            </a:r>
            <a:r>
              <a:rPr lang="en-US" dirty="0" err="1"/>
              <a:t>Yuexuan</a:t>
            </a:r>
            <a:r>
              <a:rPr lang="en-US" dirty="0"/>
              <a:t> Huang, Fan Yang, Jia Zheng</a:t>
            </a:r>
          </a:p>
        </p:txBody>
      </p:sp>
    </p:spTree>
    <p:extLst>
      <p:ext uri="{BB962C8B-B14F-4D97-AF65-F5344CB8AC3E}">
        <p14:creationId xmlns:p14="http://schemas.microsoft.com/office/powerpoint/2010/main" val="428429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4783-B52B-4DF8-BC60-C4FD26CA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C98B89-597A-4C59-8755-296A13EBE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873184"/>
              </p:ext>
            </p:extLst>
          </p:nvPr>
        </p:nvGraphicFramePr>
        <p:xfrm>
          <a:off x="1809490" y="2501495"/>
          <a:ext cx="834866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633">
                  <a:extLst>
                    <a:ext uri="{9D8B030D-6E8A-4147-A177-3AD203B41FA5}">
                      <a16:colId xmlns:a16="http://schemas.microsoft.com/office/drawing/2014/main" val="1769184993"/>
                    </a:ext>
                  </a:extLst>
                </a:gridCol>
                <a:gridCol w="2110838">
                  <a:extLst>
                    <a:ext uri="{9D8B030D-6E8A-4147-A177-3AD203B41FA5}">
                      <a16:colId xmlns:a16="http://schemas.microsoft.com/office/drawing/2014/main" val="1145954983"/>
                    </a:ext>
                  </a:extLst>
                </a:gridCol>
                <a:gridCol w="1996596">
                  <a:extLst>
                    <a:ext uri="{9D8B030D-6E8A-4147-A177-3AD203B41FA5}">
                      <a16:colId xmlns:a16="http://schemas.microsoft.com/office/drawing/2014/main" val="3139039745"/>
                    </a:ext>
                  </a:extLst>
                </a:gridCol>
                <a:gridCol w="1996596">
                  <a:extLst>
                    <a:ext uri="{9D8B030D-6E8A-4147-A177-3AD203B41FA5}">
                      <a16:colId xmlns:a16="http://schemas.microsoft.com/office/drawing/2014/main" val="2631246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MODEL/Type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Cartoon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91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94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17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9883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BEE3206-64F2-4494-B226-A9C8B6810BBF}"/>
              </a:ext>
            </a:extLst>
          </p:cNvPr>
          <p:cNvSpPr txBox="1"/>
          <p:nvPr/>
        </p:nvSpPr>
        <p:spPr>
          <a:xfrm>
            <a:off x="1809490" y="4184073"/>
            <a:ext cx="506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use 0-1 loss to evaluate our model</a:t>
            </a:r>
          </a:p>
        </p:txBody>
      </p:sp>
    </p:spTree>
    <p:extLst>
      <p:ext uri="{BB962C8B-B14F-4D97-AF65-F5344CB8AC3E}">
        <p14:creationId xmlns:p14="http://schemas.microsoft.com/office/powerpoint/2010/main" val="284931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444E-007E-4614-9B15-B48FD6CF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644" y="199107"/>
            <a:ext cx="8610600" cy="1293028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0047E-1AB7-43E2-A392-0508462AF230}"/>
              </a:ext>
            </a:extLst>
          </p:cNvPr>
          <p:cNvGrpSpPr/>
          <p:nvPr/>
        </p:nvGrpSpPr>
        <p:grpSpPr>
          <a:xfrm>
            <a:off x="858217" y="2272146"/>
            <a:ext cx="10475565" cy="2449485"/>
            <a:chOff x="1267690" y="2717367"/>
            <a:chExt cx="10670393" cy="2770861"/>
          </a:xfrm>
        </p:grpSpPr>
        <p:pic>
          <p:nvPicPr>
            <p:cNvPr id="4" name="Picture 3" descr="A picture containing photo, text&#10;&#10;Description generated with high confidence">
              <a:extLst>
                <a:ext uri="{FF2B5EF4-FFF2-40B4-BE49-F238E27FC236}">
                  <a16:creationId xmlns:a16="http://schemas.microsoft.com/office/drawing/2014/main" id="{4EB7A4FA-9749-4F71-BA75-680D35CD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3071310"/>
              <a:ext cx="2511975" cy="24169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63FD22-A3CD-4C7A-9635-C0E818CCA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0884" y="3077581"/>
              <a:ext cx="2388200" cy="24106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A6576D-5F5B-4C02-89BA-8923BDFC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330032" y="3077580"/>
              <a:ext cx="2511977" cy="241064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31751-0B26-4BCF-820C-16C84679F140}"/>
                </a:ext>
              </a:extLst>
            </p:cNvPr>
            <p:cNvSpPr txBox="1"/>
            <p:nvPr/>
          </p:nvSpPr>
          <p:spPr>
            <a:xfrm>
              <a:off x="1267690" y="2723637"/>
              <a:ext cx="275252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/>
                <a:t>Colorized / Input(B&amp;W)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9FD19D-4AF3-447E-98F2-629DFC63E090}"/>
                </a:ext>
              </a:extLst>
            </p:cNvPr>
            <p:cNvSpPr txBox="1"/>
            <p:nvPr/>
          </p:nvSpPr>
          <p:spPr>
            <a:xfrm>
              <a:off x="5195187" y="2717367"/>
              <a:ext cx="275252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/>
                <a:t>Colorized / Input(B&amp;W)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40F7A7-7902-465F-936E-5EF2A74B30A8}"/>
                </a:ext>
              </a:extLst>
            </p:cNvPr>
            <p:cNvSpPr txBox="1"/>
            <p:nvPr/>
          </p:nvSpPr>
          <p:spPr>
            <a:xfrm>
              <a:off x="9185563" y="2723636"/>
              <a:ext cx="275252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/>
                <a:t>Colorized / Input(B&amp;W)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852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AD67-704B-4539-8FA6-3DB755DF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D5526-3712-48D9-B848-271E396D9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35" y="1945178"/>
            <a:ext cx="8696498" cy="402412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Generalization:</a:t>
            </a:r>
          </a:p>
          <a:p>
            <a:pPr lvl="1"/>
            <a:r>
              <a:rPr lang="en-US" dirty="0"/>
              <a:t>Currently we trained three models for each type of images</a:t>
            </a:r>
          </a:p>
          <a:p>
            <a:pPr lvl="1"/>
            <a:r>
              <a:rPr lang="en-US" dirty="0"/>
              <a:t>Optimiz</a:t>
            </a:r>
            <a:r>
              <a:rPr lang="en-US" altLang="zh-CN" dirty="0"/>
              <a:t>e</a:t>
            </a:r>
            <a:r>
              <a:rPr lang="en-US" dirty="0"/>
              <a:t> the color map, since it limits the number of colors would be applied on colorization</a:t>
            </a:r>
          </a:p>
          <a:p>
            <a:pPr marL="457200" indent="-457200">
              <a:buAutoNum type="arabicPeriod"/>
            </a:pPr>
            <a:r>
              <a:rPr lang="en-US" dirty="0"/>
              <a:t> Colorization for Human Portrait:</a:t>
            </a:r>
          </a:p>
          <a:p>
            <a:pPr lvl="1"/>
            <a:r>
              <a:rPr lang="en-US" dirty="0"/>
              <a:t>We find that human is more difficult to colorize, since the portraits has much more complicated structure of features</a:t>
            </a:r>
          </a:p>
          <a:p>
            <a:pPr marL="457200" indent="-457200">
              <a:buAutoNum type="arabicPeriod"/>
            </a:pPr>
            <a:r>
              <a:rPr lang="en-US" dirty="0"/>
              <a:t>Accuracy: </a:t>
            </a:r>
          </a:p>
          <a:p>
            <a:pPr lvl="1"/>
            <a:r>
              <a:rPr lang="en-US" dirty="0"/>
              <a:t>We need further advance our models, and improve the accuracy </a:t>
            </a:r>
          </a:p>
        </p:txBody>
      </p:sp>
      <p:pic>
        <p:nvPicPr>
          <p:cNvPr id="6" name="Picture 5" descr="A person posing for a photo&#10;&#10;Description generated with very high confidence">
            <a:extLst>
              <a:ext uri="{FF2B5EF4-FFF2-40B4-BE49-F238E27FC236}">
                <a16:creationId xmlns:a16="http://schemas.microsoft.com/office/drawing/2014/main" id="{E10C1ED8-ACDD-4A37-A362-30F31E589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299" y="247480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4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76DA-6F42-4530-8596-CF4B6EFA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2B48-0855-479C-B72A-037FCE399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500" dirty="0"/>
              <a:t>Sousa, Austin, et al. “Automatic Colorization of Grayscale Images.” pp. 1–5., cs229.stanford.edu/proj2013/KabirzadehSousaBlaes-AutomaticColorizationOfGrayscaleImages.pdf.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dirty="0"/>
              <a:t>Deshpande, Aditya, et al. “Learning Large-Scale Automatic Image </a:t>
            </a:r>
            <a:r>
              <a:rPr lang="en-US" sz="1500" dirty="0" err="1"/>
              <a:t>Colorization.”</a:t>
            </a:r>
            <a:r>
              <a:rPr lang="en-US" sz="1500" i="1" dirty="0" err="1"/>
              <a:t>Http</a:t>
            </a:r>
            <a:r>
              <a:rPr lang="en-US" sz="1500" i="1" dirty="0"/>
              <a:t>://Vision.cs.illinois.edu/Projects/</a:t>
            </a:r>
            <a:r>
              <a:rPr lang="en-US" sz="1500" i="1" dirty="0" err="1"/>
              <a:t>Lscolor</a:t>
            </a:r>
            <a:r>
              <a:rPr lang="en-US" sz="1500" i="1" dirty="0"/>
              <a:t>/</a:t>
            </a:r>
            <a:r>
              <a:rPr lang="en-US" sz="1500" dirty="0"/>
              <a:t>, 2015, www.bing.com/cr?IG=6B02F6641D5E4031BC11DA38D3088C94&amp;CID=251B462EF8D16B7116D44DF2F97E6A82&amp;rd=1&amp;h=dTjkRAib9tO5pMcu443bwSJf5e5e-7HRyxu8rBnroDc&amp;v=1&amp;r=https%3a%2f%2fwww.cv-foundation.org%2fopenaccess%2fcontent_iccv_2015%2fpapers%2fDeshpande_Learning_Large-Scale_Automatic_ICCV_2015_paper.pdf&amp;p=DevEx.LB.1,5077.1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dirty="0"/>
              <a:t>Iizuka, Satoshi, et al. “Let There Be Color!: Joint End-to-End Learning of Global and Local Image Priors for Automatic Image Colorization with Simultaneous Classification.” Let There Be Color!: Joint End-to-End Learning of Global and Local Image Priors for Automatic Image Colorization with Simultaneous Classification, 2016, hi.cs.waseda.ac.jp/~</a:t>
            </a:r>
            <a:r>
              <a:rPr lang="en-US" sz="1500" dirty="0" err="1"/>
              <a:t>iizuka</a:t>
            </a:r>
            <a:r>
              <a:rPr lang="en-US" sz="1500" dirty="0"/>
              <a:t>/projects/colorization/</a:t>
            </a:r>
            <a:r>
              <a:rPr lang="en-US" sz="1500" dirty="0" err="1"/>
              <a:t>en</a:t>
            </a:r>
            <a:r>
              <a:rPr lang="en-US" sz="1500" dirty="0"/>
              <a:t>/.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dirty="0"/>
              <a:t>A</a:t>
            </a:r>
            <a:r>
              <a:rPr lang="en-US" altLang="zh-CN" sz="1500" dirty="0"/>
              <a:t>ll the data images are from open free source</a:t>
            </a:r>
            <a:endParaRPr lang="en-US" sz="1500" dirty="0"/>
          </a:p>
          <a:p>
            <a:pPr marL="457200" indent="-457200">
              <a:buFont typeface="+mj-lt"/>
              <a:buAutoNum type="arabicPeriod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6042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791A-55F4-43F0-901F-7ABFF2F9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24658-A894-4611-B428-377AFCE70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332" y="3119371"/>
            <a:ext cx="2183336" cy="1435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2630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310C-B365-4628-A0BE-82A42549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132058-28CB-45AC-A486-FDB8BD20E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0" y="1958844"/>
            <a:ext cx="4499530" cy="36370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66B2E-D3B9-4397-9D8E-8D3F84979B69}"/>
              </a:ext>
            </a:extLst>
          </p:cNvPr>
          <p:cNvSpPr txBox="1"/>
          <p:nvPr/>
        </p:nvSpPr>
        <p:spPr>
          <a:xfrm>
            <a:off x="5207152" y="2303796"/>
            <a:ext cx="62990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always records a memorable moment for us. Lots of valuable photos which shot long time ago are black and white. </a:t>
            </a:r>
          </a:p>
          <a:p>
            <a:endParaRPr lang="en-US" dirty="0"/>
          </a:p>
          <a:p>
            <a:r>
              <a:rPr lang="en-US" dirty="0"/>
              <a:t>So, is it possible if we could help those black and white images get their colors ?</a:t>
            </a:r>
          </a:p>
          <a:p>
            <a:endParaRPr lang="en-US" dirty="0"/>
          </a:p>
          <a:p>
            <a:r>
              <a:rPr lang="en-US" dirty="0"/>
              <a:t>Further more, is that possible if we could colorize a black white movie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5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9077-EBBD-4DE8-9428-9132C27D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C6DF-ACB8-4ED0-BFD7-FC68AEFC6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collect several types of images, each of them will be resized as 256*256: </a:t>
            </a:r>
          </a:p>
        </p:txBody>
      </p:sp>
      <p:pic>
        <p:nvPicPr>
          <p:cNvPr id="5" name="Picture 4" descr="A circuit board&#10;&#10;Description generated with high confidence">
            <a:extLst>
              <a:ext uri="{FF2B5EF4-FFF2-40B4-BE49-F238E27FC236}">
                <a16:creationId xmlns:a16="http://schemas.microsoft.com/office/drawing/2014/main" id="{947988EB-11D5-4308-BC2E-06A05FA80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582" y="2862106"/>
            <a:ext cx="2445327" cy="2214740"/>
          </a:xfrm>
          <a:prstGeom prst="rect">
            <a:avLst/>
          </a:prstGeom>
        </p:spPr>
      </p:pic>
      <p:pic>
        <p:nvPicPr>
          <p:cNvPr id="7" name="Picture 6" descr="A drawing of a face&#10;&#10;Description generated with medium confidence">
            <a:extLst>
              <a:ext uri="{FF2B5EF4-FFF2-40B4-BE49-F238E27FC236}">
                <a16:creationId xmlns:a16="http://schemas.microsoft.com/office/drawing/2014/main" id="{7AAE6253-53B2-498C-BA05-7D07FBD49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4" y="2862106"/>
            <a:ext cx="2445327" cy="2214741"/>
          </a:xfrm>
          <a:prstGeom prst="rect">
            <a:avLst/>
          </a:prstGeom>
        </p:spPr>
      </p:pic>
      <p:pic>
        <p:nvPicPr>
          <p:cNvPr id="9" name="Picture 8" descr="A person wearing a red and black hair&#10;&#10;Description generated with very high confidence">
            <a:extLst>
              <a:ext uri="{FF2B5EF4-FFF2-40B4-BE49-F238E27FC236}">
                <a16:creationId xmlns:a16="http://schemas.microsoft.com/office/drawing/2014/main" id="{70898B05-638A-40FA-96C6-9503F9F6C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08" y="2879140"/>
            <a:ext cx="2477961" cy="2197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39A5C4-37EC-425C-80A9-AA57BD46F38D}"/>
              </a:ext>
            </a:extLst>
          </p:cNvPr>
          <p:cNvSpPr txBox="1"/>
          <p:nvPr/>
        </p:nvSpPr>
        <p:spPr>
          <a:xfrm>
            <a:off x="1101135" y="5308594"/>
            <a:ext cx="223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CARTOON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A623F-69F0-4801-BE0B-C48814E5E201}"/>
              </a:ext>
            </a:extLst>
          </p:cNvPr>
          <p:cNvSpPr txBox="1"/>
          <p:nvPr/>
        </p:nvSpPr>
        <p:spPr>
          <a:xfrm>
            <a:off x="4731979" y="5308594"/>
            <a:ext cx="223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E8D85-32A7-4D48-9D42-5462C281FE2F}"/>
              </a:ext>
            </a:extLst>
          </p:cNvPr>
          <p:cNvSpPr txBox="1"/>
          <p:nvPr/>
        </p:nvSpPr>
        <p:spPr>
          <a:xfrm>
            <a:off x="8465707" y="5278434"/>
            <a:ext cx="24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25807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1388-E573-443D-9642-4BE21CBAC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440" y="731521"/>
            <a:ext cx="8610600" cy="1293028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57847F6-090C-4E6B-B058-1831FFBB5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500080"/>
              </p:ext>
            </p:extLst>
          </p:nvPr>
        </p:nvGraphicFramePr>
        <p:xfrm>
          <a:off x="433015" y="2791205"/>
          <a:ext cx="11404309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F7E682-17ED-4989-90C6-3F2E229B77BD}"/>
              </a:ext>
            </a:extLst>
          </p:cNvPr>
          <p:cNvSpPr txBox="1"/>
          <p:nvPr/>
        </p:nvSpPr>
        <p:spPr>
          <a:xfrm>
            <a:off x="533857" y="2483903"/>
            <a:ext cx="28435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Training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A14D1-64A0-45C9-BACB-938603E46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6" y="3097514"/>
            <a:ext cx="1824273" cy="12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2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LAB color space">
            <a:extLst>
              <a:ext uri="{FF2B5EF4-FFF2-40B4-BE49-F238E27FC236}">
                <a16:creationId xmlns:a16="http://schemas.microsoft.com/office/drawing/2014/main" id="{216BB184-D328-47EF-8775-6098F7214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428" y="2272748"/>
            <a:ext cx="4128343" cy="363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23EA6-0D1F-4DFD-9E93-7B010F76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Color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3723-E6DB-4676-AB4B-E3DB63E77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94430"/>
            <a:ext cx="5816600" cy="44176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use </a:t>
            </a:r>
            <a:r>
              <a:rPr lang="en-US" b="1" i="1" dirty="0"/>
              <a:t>L*a*b</a:t>
            </a:r>
            <a:r>
              <a:rPr lang="en-US" dirty="0"/>
              <a:t> color space in this project, which describes mathematically all perceivable colors in the three dimensions: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b="1" i="1" dirty="0"/>
              <a:t>L</a:t>
            </a:r>
            <a:r>
              <a:rPr lang="en-US" dirty="0"/>
              <a:t>  - lightness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b="1" i="1" dirty="0"/>
              <a:t>a </a:t>
            </a:r>
            <a:r>
              <a:rPr lang="en-US" dirty="0"/>
              <a:t>- green–red </a:t>
            </a:r>
          </a:p>
          <a:p>
            <a:pPr marL="0" indent="0">
              <a:buNone/>
            </a:pPr>
            <a:r>
              <a:rPr lang="en-US" b="1" i="1" dirty="0"/>
              <a:t> b</a:t>
            </a:r>
            <a:r>
              <a:rPr lang="en-US" dirty="0"/>
              <a:t> - blue–yellow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project, we mainly focus on studying the relationship between</a:t>
            </a:r>
            <a:r>
              <a:rPr lang="en-US" b="1" dirty="0"/>
              <a:t> L </a:t>
            </a:r>
            <a:r>
              <a:rPr lang="en-US" altLang="zh-CN" b="1" dirty="0"/>
              <a:t>and other features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a,b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Since L will be always fixed no matter it’s a B&amp;W image or colorful image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0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61E9-B962-4CC1-839E-52A4B322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081" y="458192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Conversion/quantization</a:t>
            </a:r>
            <a:br>
              <a:rPr lang="en-US" dirty="0"/>
            </a:br>
            <a:r>
              <a:rPr lang="en-US" dirty="0"/>
              <a:t>(K-means)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8F55D6-A063-4E0B-A3B8-96278ED2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" y="1897157"/>
            <a:ext cx="2280102" cy="15200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64B8E3-0281-45C2-B8A5-82996D0CC51B}"/>
                  </a:ext>
                </a:extLst>
              </p14:cNvPr>
              <p14:cNvContentPartPr/>
              <p14:nvPr/>
            </p14:nvContentPartPr>
            <p14:xfrm>
              <a:off x="5839357" y="210039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64B8E3-0281-45C2-B8A5-82996D0CC5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1357" y="20823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9419C8-D1E6-4716-9239-C6399412BE9D}"/>
                  </a:ext>
                </a:extLst>
              </p14:cNvPr>
              <p14:cNvContentPartPr/>
              <p14:nvPr/>
            </p14:nvContentPartPr>
            <p14:xfrm>
              <a:off x="3847477" y="570037"/>
              <a:ext cx="72720" cy="72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9419C8-D1E6-4716-9239-C6399412BE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9837" y="552397"/>
                <a:ext cx="1083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EB5773-7383-416D-BDDE-299F756BAC24}"/>
                  </a:ext>
                </a:extLst>
              </p14:cNvPr>
              <p14:cNvContentPartPr/>
              <p14:nvPr/>
            </p14:nvContentPartPr>
            <p14:xfrm>
              <a:off x="7930597" y="2815357"/>
              <a:ext cx="54720" cy="31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EB5773-7383-416D-BDDE-299F756BAC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12957" y="2797717"/>
                <a:ext cx="903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7F9E69-DBE1-44D3-B0E3-5AAD961AE8C8}"/>
                  </a:ext>
                </a:extLst>
              </p14:cNvPr>
              <p14:cNvContentPartPr/>
              <p14:nvPr/>
            </p14:nvContentPartPr>
            <p14:xfrm>
              <a:off x="8564197" y="2788717"/>
              <a:ext cx="217800" cy="262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7F9E69-DBE1-44D3-B0E3-5AAD961AE8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6557" y="2770717"/>
                <a:ext cx="2534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8131224-EBF8-4921-8484-0E0B1112B918}"/>
                  </a:ext>
                </a:extLst>
              </p14:cNvPr>
              <p14:cNvContentPartPr/>
              <p14:nvPr/>
            </p14:nvContentPartPr>
            <p14:xfrm>
              <a:off x="9189157" y="2782237"/>
              <a:ext cx="187560" cy="27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8131224-EBF8-4921-8484-0E0B1112B9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71157" y="2764597"/>
                <a:ext cx="2232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3AAFEF-A0E0-41CF-8AB5-DCC92EBB6F78}"/>
                  </a:ext>
                </a:extLst>
              </p14:cNvPr>
              <p14:cNvContentPartPr/>
              <p14:nvPr/>
            </p14:nvContentPartPr>
            <p14:xfrm>
              <a:off x="9822757" y="2842717"/>
              <a:ext cx="272160" cy="262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3AAFEF-A0E0-41CF-8AB5-DCC92EBB6F7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05117" y="2824717"/>
                <a:ext cx="3078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BFBBD7E-95A2-44ED-912E-771BC448E2C5}"/>
                  </a:ext>
                </a:extLst>
              </p14:cNvPr>
              <p14:cNvContentPartPr/>
              <p14:nvPr/>
            </p14:nvContentPartPr>
            <p14:xfrm>
              <a:off x="10556437" y="2832637"/>
              <a:ext cx="236160" cy="236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BFBBD7E-95A2-44ED-912E-771BC448E2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8770" y="2814997"/>
                <a:ext cx="271854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1CC883-7B65-4638-B2BE-ABAC88CC056D}"/>
                  </a:ext>
                </a:extLst>
              </p14:cNvPr>
              <p14:cNvContentPartPr/>
              <p14:nvPr/>
            </p14:nvContentPartPr>
            <p14:xfrm>
              <a:off x="4807219" y="9098540"/>
              <a:ext cx="55080" cy="33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1CC883-7B65-4638-B2BE-ABAC88CC05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89219" y="9080900"/>
                <a:ext cx="90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350B174-FAD4-4480-AC66-98F264660F9E}"/>
                  </a:ext>
                </a:extLst>
              </p14:cNvPr>
              <p14:cNvContentPartPr/>
              <p14:nvPr/>
            </p14:nvContentPartPr>
            <p14:xfrm>
              <a:off x="7960819" y="3594048"/>
              <a:ext cx="133560" cy="353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350B174-FAD4-4480-AC66-98F264660F9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43179" y="3576048"/>
                <a:ext cx="1692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45960BF-82EA-4634-BEDA-8F55CFC43405}"/>
                  </a:ext>
                </a:extLst>
              </p14:cNvPr>
              <p14:cNvContentPartPr/>
              <p14:nvPr/>
            </p14:nvContentPartPr>
            <p14:xfrm>
              <a:off x="8482819" y="3566688"/>
              <a:ext cx="226800" cy="308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45960BF-82EA-4634-BEDA-8F55CFC434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65179" y="3548688"/>
                <a:ext cx="2624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7B96CE1-7E41-4789-97FC-C713C29D28EA}"/>
                  </a:ext>
                </a:extLst>
              </p14:cNvPr>
              <p14:cNvContentPartPr/>
              <p14:nvPr/>
            </p14:nvContentPartPr>
            <p14:xfrm>
              <a:off x="9215779" y="3566688"/>
              <a:ext cx="127440" cy="326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7B96CE1-7E41-4789-97FC-C713C29D28E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98139" y="3548688"/>
                <a:ext cx="1630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74B0418-C4B2-4DAB-9E78-82195F693FD7}"/>
                  </a:ext>
                </a:extLst>
              </p14:cNvPr>
              <p14:cNvContentPartPr/>
              <p14:nvPr/>
            </p14:nvContentPartPr>
            <p14:xfrm>
              <a:off x="9985819" y="3551928"/>
              <a:ext cx="118440" cy="591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74B0418-C4B2-4DAB-9E78-82195F693FD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67819" y="3533928"/>
                <a:ext cx="1540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1BBB114-1BD3-429D-8DCB-3DC420449BAF}"/>
                  </a:ext>
                </a:extLst>
              </p14:cNvPr>
              <p14:cNvContentPartPr/>
              <p14:nvPr/>
            </p14:nvContentPartPr>
            <p14:xfrm>
              <a:off x="10565059" y="3603048"/>
              <a:ext cx="254880" cy="326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1BBB114-1BD3-429D-8DCB-3DC420449B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47059" y="3585408"/>
                <a:ext cx="2905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A7AD2F3-E702-4582-9A2F-F4C57C2EC319}"/>
                  </a:ext>
                </a:extLst>
              </p14:cNvPr>
              <p14:cNvContentPartPr/>
              <p14:nvPr/>
            </p14:nvContentPartPr>
            <p14:xfrm>
              <a:off x="7812859" y="4490448"/>
              <a:ext cx="27720" cy="299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A7AD2F3-E702-4582-9A2F-F4C57C2EC31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95219" y="4472448"/>
                <a:ext cx="633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FF1462B-A61F-4B07-8E7F-931EF71DEA7A}"/>
                  </a:ext>
                </a:extLst>
              </p14:cNvPr>
              <p14:cNvContentPartPr/>
              <p14:nvPr/>
            </p14:nvContentPartPr>
            <p14:xfrm>
              <a:off x="8030299" y="4490448"/>
              <a:ext cx="27360" cy="290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FF1462B-A61F-4B07-8E7F-931EF71DEA7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12299" y="4472448"/>
                <a:ext cx="630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DF8C1D-0000-4CDF-8955-96F79FD03EF0}"/>
                  </a:ext>
                </a:extLst>
              </p14:cNvPr>
              <p14:cNvContentPartPr/>
              <p14:nvPr/>
            </p14:nvContentPartPr>
            <p14:xfrm>
              <a:off x="8537179" y="4545168"/>
              <a:ext cx="18360" cy="190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DF8C1D-0000-4CDF-8955-96F79FD03EF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19539" y="4527168"/>
                <a:ext cx="54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CE64C7A-C7FA-4A24-93ED-7DF118DE8A93}"/>
                  </a:ext>
                </a:extLst>
              </p14:cNvPr>
              <p14:cNvContentPartPr/>
              <p14:nvPr/>
            </p14:nvContentPartPr>
            <p14:xfrm>
              <a:off x="8654899" y="4534728"/>
              <a:ext cx="208440" cy="245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CE64C7A-C7FA-4A24-93ED-7DF118DE8A9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37259" y="4517088"/>
                <a:ext cx="2440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BE3DC3D-3B4F-433B-B0C2-F45469811F09}"/>
                  </a:ext>
                </a:extLst>
              </p14:cNvPr>
              <p14:cNvContentPartPr/>
              <p14:nvPr/>
            </p14:nvContentPartPr>
            <p14:xfrm>
              <a:off x="9216139" y="4526448"/>
              <a:ext cx="19080" cy="208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BE3DC3D-3B4F-433B-B0C2-F45469811F0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198499" y="4508808"/>
                <a:ext cx="547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D0589B7-2164-4F99-875C-649EF31DFB0B}"/>
                  </a:ext>
                </a:extLst>
              </p14:cNvPr>
              <p14:cNvContentPartPr/>
              <p14:nvPr/>
            </p14:nvContentPartPr>
            <p14:xfrm>
              <a:off x="9324859" y="4481088"/>
              <a:ext cx="145800" cy="308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D0589B7-2164-4F99-875C-649EF31DFB0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306859" y="4463448"/>
                <a:ext cx="1814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EE595F4-1F25-48E4-9E1B-4E8427C458C0}"/>
                  </a:ext>
                </a:extLst>
              </p14:cNvPr>
              <p14:cNvContentPartPr/>
              <p14:nvPr/>
            </p14:nvContentPartPr>
            <p14:xfrm>
              <a:off x="9795739" y="4490448"/>
              <a:ext cx="27720" cy="217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EE595F4-1F25-48E4-9E1B-4E8427C458C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77739" y="4472448"/>
                <a:ext cx="633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35A6853-14F9-49BD-8821-546645052F2A}"/>
                  </a:ext>
                </a:extLst>
              </p14:cNvPr>
              <p14:cNvContentPartPr/>
              <p14:nvPr/>
            </p14:nvContentPartPr>
            <p14:xfrm>
              <a:off x="10538059" y="4535448"/>
              <a:ext cx="9360" cy="208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35A6853-14F9-49BD-8821-546645052F2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20059" y="4517808"/>
                <a:ext cx="45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2A0E3E0-3826-43F9-BBB8-5481A4DC4043}"/>
                  </a:ext>
                </a:extLst>
              </p14:cNvPr>
              <p14:cNvContentPartPr/>
              <p14:nvPr/>
            </p14:nvContentPartPr>
            <p14:xfrm>
              <a:off x="10646779" y="4472088"/>
              <a:ext cx="181800" cy="335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2A0E3E0-3826-43F9-BBB8-5481A4DC404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628779" y="4454429"/>
                <a:ext cx="217440" cy="371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FFA3799-2683-4CA0-9BAB-26BFF00EAADF}"/>
                  </a:ext>
                </a:extLst>
              </p14:cNvPr>
              <p14:cNvContentPartPr/>
              <p14:nvPr/>
            </p14:nvContentPartPr>
            <p14:xfrm>
              <a:off x="9943699" y="4445088"/>
              <a:ext cx="178560" cy="326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FFA3799-2683-4CA0-9BAB-26BFF00EAAD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925699" y="4427088"/>
                <a:ext cx="2142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92AC919-7C42-4177-858B-937049A09C2D}"/>
                  </a:ext>
                </a:extLst>
              </p14:cNvPr>
              <p14:cNvContentPartPr/>
              <p14:nvPr/>
            </p14:nvContentPartPr>
            <p14:xfrm>
              <a:off x="14630179" y="3603048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92AC919-7C42-4177-858B-937049A09C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12539" y="35854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2303497-9BAA-4E81-AEC0-5075246F85A2}"/>
                  </a:ext>
                </a:extLst>
              </p14:cNvPr>
              <p14:cNvContentPartPr/>
              <p14:nvPr/>
            </p14:nvContentPartPr>
            <p14:xfrm>
              <a:off x="7830859" y="5369928"/>
              <a:ext cx="27720" cy="216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2303497-9BAA-4E81-AEC0-5075246F85A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13219" y="5352288"/>
                <a:ext cx="633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22C6532-DAE8-45F2-9C96-BDC25C11FF58}"/>
                  </a:ext>
                </a:extLst>
              </p14:cNvPr>
              <p14:cNvContentPartPr/>
              <p14:nvPr/>
            </p14:nvContentPartPr>
            <p14:xfrm>
              <a:off x="8020939" y="5259768"/>
              <a:ext cx="118440" cy="396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22C6532-DAE8-45F2-9C96-BDC25C11FF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02939" y="5241768"/>
                <a:ext cx="154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53DC6E8-3795-474B-8C3E-3A7733CEA32B}"/>
                  </a:ext>
                </a:extLst>
              </p14:cNvPr>
              <p14:cNvContentPartPr/>
              <p14:nvPr/>
            </p14:nvContentPartPr>
            <p14:xfrm>
              <a:off x="8477419" y="5305128"/>
              <a:ext cx="31680" cy="214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53DC6E8-3795-474B-8C3E-3A7733CEA32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59419" y="5287488"/>
                <a:ext cx="673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AD2C091-2CCB-4AEF-9870-CE9BE1399FCF}"/>
                  </a:ext>
                </a:extLst>
              </p14:cNvPr>
              <p14:cNvContentPartPr/>
              <p14:nvPr/>
            </p14:nvContentPartPr>
            <p14:xfrm>
              <a:off x="8582539" y="5250768"/>
              <a:ext cx="145440" cy="415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AD2C091-2CCB-4AEF-9870-CE9BE1399FC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64539" y="5233128"/>
                <a:ext cx="1810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6523638-3DB2-4656-BE70-28929FC4CF57}"/>
                  </a:ext>
                </a:extLst>
              </p14:cNvPr>
              <p14:cNvContentPartPr/>
              <p14:nvPr/>
            </p14:nvContentPartPr>
            <p14:xfrm>
              <a:off x="9219379" y="5368488"/>
              <a:ext cx="24480" cy="271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6523638-3DB2-4656-BE70-28929FC4CF5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01379" y="5350848"/>
                <a:ext cx="601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91470F5-2EB3-4EBE-A055-1B58A690DED7}"/>
                  </a:ext>
                </a:extLst>
              </p14:cNvPr>
              <p14:cNvContentPartPr/>
              <p14:nvPr/>
            </p14:nvContentPartPr>
            <p14:xfrm>
              <a:off x="9333859" y="5314128"/>
              <a:ext cx="91080" cy="332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91470F5-2EB3-4EBE-A055-1B58A690DE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15859" y="5296488"/>
                <a:ext cx="1267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4974B19-CB72-49BD-825F-80F90BB3A38B}"/>
                  </a:ext>
                </a:extLst>
              </p14:cNvPr>
              <p14:cNvContentPartPr/>
              <p14:nvPr/>
            </p14:nvContentPartPr>
            <p14:xfrm>
              <a:off x="9813739" y="5377488"/>
              <a:ext cx="18720" cy="243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4974B19-CB72-49BD-825F-80F90BB3A3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796099" y="5359848"/>
                <a:ext cx="543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256FAB6-2F59-4086-AFB4-DC01AF88EB86}"/>
                  </a:ext>
                </a:extLst>
              </p14:cNvPr>
              <p14:cNvContentPartPr/>
              <p14:nvPr/>
            </p14:nvContentPartPr>
            <p14:xfrm>
              <a:off x="9985099" y="5259768"/>
              <a:ext cx="100800" cy="471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256FAB6-2F59-4086-AFB4-DC01AF88EB8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967459" y="5242128"/>
                <a:ext cx="13644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23DB3E5-766F-4529-B4F8-56180401BF1E}"/>
                  </a:ext>
                </a:extLst>
              </p14:cNvPr>
              <p14:cNvContentPartPr/>
              <p14:nvPr/>
            </p14:nvContentPartPr>
            <p14:xfrm>
              <a:off x="10465699" y="5459208"/>
              <a:ext cx="308520" cy="226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23DB3E5-766F-4529-B4F8-56180401BF1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47699" y="5441208"/>
                <a:ext cx="3441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A2D6A25-2591-4FF4-9590-1D217803CB5C}"/>
                  </a:ext>
                </a:extLst>
              </p14:cNvPr>
              <p14:cNvContentPartPr/>
              <p14:nvPr/>
            </p14:nvContentPartPr>
            <p14:xfrm>
              <a:off x="1955659" y="5060688"/>
              <a:ext cx="264240" cy="1778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A2D6A25-2591-4FF4-9590-1D217803CB5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38019" y="5043048"/>
                <a:ext cx="299880" cy="18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0270A8E-E9AD-4339-A082-B37165FA56B9}"/>
                  </a:ext>
                </a:extLst>
              </p14:cNvPr>
              <p14:cNvContentPartPr/>
              <p14:nvPr/>
            </p14:nvContentPartPr>
            <p14:xfrm>
              <a:off x="13433899" y="6632448"/>
              <a:ext cx="119520" cy="10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0270A8E-E9AD-4339-A082-B37165FA56B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416259" y="6614808"/>
                <a:ext cx="155160" cy="4644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1EB31207-6714-4C6E-83AD-1145D85D5815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3919601" y="2124279"/>
            <a:ext cx="1365668" cy="123834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C2399FA-0C4E-425D-9E8A-7335FB94634B}"/>
              </a:ext>
            </a:extLst>
          </p:cNvPr>
          <p:cNvSpPr/>
          <p:nvPr/>
        </p:nvSpPr>
        <p:spPr>
          <a:xfrm>
            <a:off x="1578028" y="2758752"/>
            <a:ext cx="235501" cy="2357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3CC4815-DA10-4667-8B75-9E82281C2ED9}"/>
              </a:ext>
            </a:extLst>
          </p:cNvPr>
          <p:cNvCxnSpPr>
            <a:cxnSpLocks/>
          </p:cNvCxnSpPr>
          <p:nvPr/>
        </p:nvCxnSpPr>
        <p:spPr>
          <a:xfrm flipV="1">
            <a:off x="5429678" y="2770790"/>
            <a:ext cx="646055" cy="108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8DB635E-306E-4EEA-96D4-05BAC54AF048}"/>
              </a:ext>
            </a:extLst>
          </p:cNvPr>
          <p:cNvSpPr/>
          <p:nvPr/>
        </p:nvSpPr>
        <p:spPr>
          <a:xfrm>
            <a:off x="4367680" y="2519571"/>
            <a:ext cx="639227" cy="61130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E3C43EE-4513-4DE2-845C-FB646F7203B2}"/>
              </a:ext>
            </a:extLst>
          </p:cNvPr>
          <p:cNvCxnSpPr>
            <a:cxnSpLocks/>
          </p:cNvCxnSpPr>
          <p:nvPr/>
        </p:nvCxnSpPr>
        <p:spPr>
          <a:xfrm>
            <a:off x="3056702" y="2825225"/>
            <a:ext cx="77172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EC4D0AA-1BFC-4531-86BC-B6B37F976CF9}"/>
              </a:ext>
            </a:extLst>
          </p:cNvPr>
          <p:cNvSpPr txBox="1"/>
          <p:nvPr/>
        </p:nvSpPr>
        <p:spPr>
          <a:xfrm>
            <a:off x="266287" y="3788158"/>
            <a:ext cx="11618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Input same type images to do K-means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Reduce the color space via k-means to a manageable subset of colors – typically ranging between 8 and 32 – and store this color mapping for use by the final output step.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 Give each cluster a label, and get a color map, which has K colors with label.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Then, it turns our colorizing problem to a classification problem as </a:t>
            </a:r>
            <a:r>
              <a:rPr lang="en-US" b="1" dirty="0"/>
              <a:t>Labels(a, b) ~ Features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01F8D-4820-48FA-A0E5-D050AF56A906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53" y="2148844"/>
            <a:ext cx="1257624" cy="1257624"/>
          </a:xfrm>
          <a:prstGeom prst="rect">
            <a:avLst/>
          </a:prstGeom>
        </p:spPr>
      </p:pic>
      <p:pic>
        <p:nvPicPr>
          <p:cNvPr id="2050" name="Picture 2" descr="Image result for LAB color space">
            <a:extLst>
              <a:ext uri="{FF2B5EF4-FFF2-40B4-BE49-F238E27FC236}">
                <a16:creationId xmlns:a16="http://schemas.microsoft.com/office/drawing/2014/main" id="{77D9E77A-DD37-4B2B-AED3-98DC5272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06668" y="1635696"/>
            <a:ext cx="2478575" cy="21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7EE760F3-3785-4F10-BEC3-6BB4FFB05E5C}"/>
              </a:ext>
            </a:extLst>
          </p:cNvPr>
          <p:cNvCxnSpPr>
            <a:cxnSpLocks/>
          </p:cNvCxnSpPr>
          <p:nvPr/>
        </p:nvCxnSpPr>
        <p:spPr>
          <a:xfrm flipV="1">
            <a:off x="9110385" y="2746903"/>
            <a:ext cx="737248" cy="6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B8DE48-3F8C-413C-AF1D-979F6C35AEEB}"/>
                  </a:ext>
                </a:extLst>
              </p14:cNvPr>
              <p14:cNvContentPartPr/>
              <p14:nvPr/>
            </p14:nvContentPartPr>
            <p14:xfrm>
              <a:off x="10313725" y="2260165"/>
              <a:ext cx="17280" cy="9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B8DE48-3F8C-413C-AF1D-979F6C35AEE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296085" y="2242525"/>
                <a:ext cx="52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01C85D-CD5C-4E28-8DE8-B534B3FD0AD8}"/>
                  </a:ext>
                </a:extLst>
              </p14:cNvPr>
              <p14:cNvContentPartPr/>
              <p14:nvPr/>
            </p14:nvContentPartPr>
            <p14:xfrm>
              <a:off x="10518205" y="2254405"/>
              <a:ext cx="119520" cy="10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01C85D-CD5C-4E28-8DE8-B534B3FD0AD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500565" y="2236765"/>
                <a:ext cx="1551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65738-4444-4005-A150-914B82D870D4}"/>
                  </a:ext>
                </a:extLst>
              </p14:cNvPr>
              <p14:cNvContentPartPr/>
              <p14:nvPr/>
            </p14:nvContentPartPr>
            <p14:xfrm>
              <a:off x="10785325" y="2249005"/>
              <a:ext cx="86040" cy="125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65738-4444-4005-A150-914B82D870D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767325" y="2231005"/>
                <a:ext cx="1216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DCA51F-882C-483E-A8FF-12A5D77643A6}"/>
                  </a:ext>
                </a:extLst>
              </p14:cNvPr>
              <p14:cNvContentPartPr/>
              <p14:nvPr/>
            </p14:nvContentPartPr>
            <p14:xfrm>
              <a:off x="10302205" y="2512165"/>
              <a:ext cx="57600" cy="169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DCA51F-882C-483E-A8FF-12A5D77643A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284205" y="2494525"/>
                <a:ext cx="932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64D79A-F1B0-47BA-97DD-D68D23805FFE}"/>
                  </a:ext>
                </a:extLst>
              </p14:cNvPr>
              <p14:cNvContentPartPr/>
              <p14:nvPr/>
            </p14:nvContentPartPr>
            <p14:xfrm>
              <a:off x="10489765" y="2526925"/>
              <a:ext cx="108360" cy="148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64D79A-F1B0-47BA-97DD-D68D23805FF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472125" y="2508925"/>
                <a:ext cx="1440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6AF2DF5-EF9C-4B8B-AEEE-C584C4D9ECB1}"/>
                  </a:ext>
                </a:extLst>
              </p14:cNvPr>
              <p14:cNvContentPartPr/>
              <p14:nvPr/>
            </p14:nvContentPartPr>
            <p14:xfrm>
              <a:off x="10790365" y="2550325"/>
              <a:ext cx="91440" cy="136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6AF2DF5-EF9C-4B8B-AEEE-C584C4D9ECB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772725" y="2532325"/>
                <a:ext cx="127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C01969-F01C-4CFA-BC99-7590341CC251}"/>
                  </a:ext>
                </a:extLst>
              </p14:cNvPr>
              <p14:cNvContentPartPr/>
              <p14:nvPr/>
            </p14:nvContentPartPr>
            <p14:xfrm>
              <a:off x="11034445" y="2498485"/>
              <a:ext cx="69120" cy="255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C01969-F01C-4CFA-BC99-7590341CC25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016805" y="2480845"/>
                <a:ext cx="1047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787A259-1963-4BF2-BB3C-E5211A27333E}"/>
                  </a:ext>
                </a:extLst>
              </p14:cNvPr>
              <p14:cNvContentPartPr/>
              <p14:nvPr/>
            </p14:nvContentPartPr>
            <p14:xfrm>
              <a:off x="11284645" y="2538445"/>
              <a:ext cx="131400" cy="117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787A259-1963-4BF2-BB3C-E5211A27333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266645" y="2520805"/>
                <a:ext cx="1670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928FCED-CDFE-442D-8467-E3A7AECD2955}"/>
                  </a:ext>
                </a:extLst>
              </p14:cNvPr>
              <p14:cNvContentPartPr/>
              <p14:nvPr/>
            </p14:nvContentPartPr>
            <p14:xfrm>
              <a:off x="11239645" y="2231725"/>
              <a:ext cx="91440" cy="142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928FCED-CDFE-442D-8467-E3A7AECD295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21645" y="2213725"/>
                <a:ext cx="127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95596B4-AAB1-41C8-BC02-9C9F183A438F}"/>
                  </a:ext>
                </a:extLst>
              </p14:cNvPr>
              <p14:cNvContentPartPr/>
              <p14:nvPr/>
            </p14:nvContentPartPr>
            <p14:xfrm>
              <a:off x="11024005" y="2226325"/>
              <a:ext cx="124920" cy="147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95596B4-AAB1-41C8-BC02-9C9F183A438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006005" y="2208325"/>
                <a:ext cx="160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AE2DA57-CBF9-431F-95A2-D13BB7B8F6BF}"/>
                  </a:ext>
                </a:extLst>
              </p14:cNvPr>
              <p14:cNvContentPartPr/>
              <p14:nvPr/>
            </p14:nvContentPartPr>
            <p14:xfrm>
              <a:off x="10296445" y="2879365"/>
              <a:ext cx="12240" cy="102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AE2DA57-CBF9-431F-95A2-D13BB7B8F6B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278445" y="2861365"/>
                <a:ext cx="478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F5BF0E7-8058-4FFD-84FA-097E74AEA00F}"/>
                  </a:ext>
                </a:extLst>
              </p14:cNvPr>
              <p14:cNvContentPartPr/>
              <p14:nvPr/>
            </p14:nvContentPartPr>
            <p14:xfrm>
              <a:off x="10376365" y="2879365"/>
              <a:ext cx="12240" cy="101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F5BF0E7-8058-4FFD-84FA-097E74AEA00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358365" y="2861365"/>
                <a:ext cx="47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C820574-74F3-4AD1-A03E-E556713FCB55}"/>
                  </a:ext>
                </a:extLst>
              </p14:cNvPr>
              <p14:cNvContentPartPr/>
              <p14:nvPr/>
            </p14:nvContentPartPr>
            <p14:xfrm>
              <a:off x="10512445" y="2879365"/>
              <a:ext cx="34560" cy="91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C820574-74F3-4AD1-A03E-E556713FCB5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494805" y="2861365"/>
                <a:ext cx="702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06FC52C-7FF3-4C4B-9FFB-2545C5F8DD7C}"/>
                  </a:ext>
                </a:extLst>
              </p14:cNvPr>
              <p14:cNvContentPartPr/>
              <p14:nvPr/>
            </p14:nvContentPartPr>
            <p14:xfrm>
              <a:off x="10603525" y="2879005"/>
              <a:ext cx="79920" cy="75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06FC52C-7FF3-4C4B-9FFB-2545C5F8DD7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585525" y="2861365"/>
                <a:ext cx="1155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6031ADE4-3909-4134-A395-1F7CF8411972}"/>
                  </a:ext>
                </a:extLst>
              </p14:cNvPr>
              <p14:cNvContentPartPr/>
              <p14:nvPr/>
            </p14:nvContentPartPr>
            <p14:xfrm>
              <a:off x="11006725" y="2873605"/>
              <a:ext cx="17280" cy="125280"/>
            </p14:xfrm>
          </p:contentPart>
        </mc:Choice>
        <mc:Fallback xmlns=""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6031ADE4-3909-4134-A395-1F7CF841197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988725" y="2855965"/>
                <a:ext cx="52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055" name="Ink 2054">
                <a:extLst>
                  <a:ext uri="{FF2B5EF4-FFF2-40B4-BE49-F238E27FC236}">
                    <a16:creationId xmlns:a16="http://schemas.microsoft.com/office/drawing/2014/main" id="{F411AF62-CC61-4127-A1D5-A4A2F212A659}"/>
                  </a:ext>
                </a:extLst>
              </p14:cNvPr>
              <p14:cNvContentPartPr/>
              <p14:nvPr/>
            </p14:nvContentPartPr>
            <p14:xfrm>
              <a:off x="11250805" y="2896285"/>
              <a:ext cx="17280" cy="108360"/>
            </p14:xfrm>
          </p:contentPart>
        </mc:Choice>
        <mc:Fallback xmlns="">
          <p:pic>
            <p:nvPicPr>
              <p:cNvPr id="2055" name="Ink 2054">
                <a:extLst>
                  <a:ext uri="{FF2B5EF4-FFF2-40B4-BE49-F238E27FC236}">
                    <a16:creationId xmlns:a16="http://schemas.microsoft.com/office/drawing/2014/main" id="{F411AF62-CC61-4127-A1D5-A4A2F212A65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233165" y="2878645"/>
                <a:ext cx="52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058" name="Ink 2057">
                <a:extLst>
                  <a:ext uri="{FF2B5EF4-FFF2-40B4-BE49-F238E27FC236}">
                    <a16:creationId xmlns:a16="http://schemas.microsoft.com/office/drawing/2014/main" id="{54C4A1AB-BED3-4199-AF5A-95A98B7BB912}"/>
                  </a:ext>
                </a:extLst>
              </p14:cNvPr>
              <p14:cNvContentPartPr/>
              <p14:nvPr/>
            </p14:nvContentPartPr>
            <p14:xfrm>
              <a:off x="10268365" y="3163405"/>
              <a:ext cx="23040" cy="135720"/>
            </p14:xfrm>
          </p:contentPart>
        </mc:Choice>
        <mc:Fallback xmlns="">
          <p:pic>
            <p:nvPicPr>
              <p:cNvPr id="2058" name="Ink 2057">
                <a:extLst>
                  <a:ext uri="{FF2B5EF4-FFF2-40B4-BE49-F238E27FC236}">
                    <a16:creationId xmlns:a16="http://schemas.microsoft.com/office/drawing/2014/main" id="{54C4A1AB-BED3-4199-AF5A-95A98B7BB91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250365" y="3145405"/>
                <a:ext cx="586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59" name="Ink 2058">
                <a:extLst>
                  <a:ext uri="{FF2B5EF4-FFF2-40B4-BE49-F238E27FC236}">
                    <a16:creationId xmlns:a16="http://schemas.microsoft.com/office/drawing/2014/main" id="{07A3CC6C-F92A-4A25-B02E-CB80A5A12AAD}"/>
                  </a:ext>
                </a:extLst>
              </p14:cNvPr>
              <p14:cNvContentPartPr/>
              <p14:nvPr/>
            </p14:nvContentPartPr>
            <p14:xfrm>
              <a:off x="10342165" y="3157645"/>
              <a:ext cx="52200" cy="134280"/>
            </p14:xfrm>
          </p:contentPart>
        </mc:Choice>
        <mc:Fallback xmlns="">
          <p:pic>
            <p:nvPicPr>
              <p:cNvPr id="2059" name="Ink 2058">
                <a:extLst>
                  <a:ext uri="{FF2B5EF4-FFF2-40B4-BE49-F238E27FC236}">
                    <a16:creationId xmlns:a16="http://schemas.microsoft.com/office/drawing/2014/main" id="{07A3CC6C-F92A-4A25-B02E-CB80A5A12AA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324525" y="3139645"/>
                <a:ext cx="878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060" name="Ink 2059">
                <a:extLst>
                  <a:ext uri="{FF2B5EF4-FFF2-40B4-BE49-F238E27FC236}">
                    <a16:creationId xmlns:a16="http://schemas.microsoft.com/office/drawing/2014/main" id="{C552FEF5-EE39-407B-835D-284C36541533}"/>
                  </a:ext>
                </a:extLst>
              </p14:cNvPr>
              <p14:cNvContentPartPr/>
              <p14:nvPr/>
            </p14:nvContentPartPr>
            <p14:xfrm>
              <a:off x="10501285" y="3186085"/>
              <a:ext cx="34560" cy="106200"/>
            </p14:xfrm>
          </p:contentPart>
        </mc:Choice>
        <mc:Fallback xmlns="">
          <p:pic>
            <p:nvPicPr>
              <p:cNvPr id="2060" name="Ink 2059">
                <a:extLst>
                  <a:ext uri="{FF2B5EF4-FFF2-40B4-BE49-F238E27FC236}">
                    <a16:creationId xmlns:a16="http://schemas.microsoft.com/office/drawing/2014/main" id="{C552FEF5-EE39-407B-835D-284C3654153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483285" y="3168085"/>
                <a:ext cx="702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061" name="Ink 2060">
                <a:extLst>
                  <a:ext uri="{FF2B5EF4-FFF2-40B4-BE49-F238E27FC236}">
                    <a16:creationId xmlns:a16="http://schemas.microsoft.com/office/drawing/2014/main" id="{F8E9399D-599F-4BB2-983B-FDFF35F91A08}"/>
                  </a:ext>
                </a:extLst>
              </p14:cNvPr>
              <p14:cNvContentPartPr/>
              <p14:nvPr/>
            </p14:nvContentPartPr>
            <p14:xfrm>
              <a:off x="10586245" y="3163405"/>
              <a:ext cx="63000" cy="165240"/>
            </p14:xfrm>
          </p:contentPart>
        </mc:Choice>
        <mc:Fallback xmlns="">
          <p:pic>
            <p:nvPicPr>
              <p:cNvPr id="2061" name="Ink 2060">
                <a:extLst>
                  <a:ext uri="{FF2B5EF4-FFF2-40B4-BE49-F238E27FC236}">
                    <a16:creationId xmlns:a16="http://schemas.microsoft.com/office/drawing/2014/main" id="{F8E9399D-599F-4BB2-983B-FDFF35F91A0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568605" y="3145405"/>
                <a:ext cx="986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066" name="Ink 2065">
                <a:extLst>
                  <a:ext uri="{FF2B5EF4-FFF2-40B4-BE49-F238E27FC236}">
                    <a16:creationId xmlns:a16="http://schemas.microsoft.com/office/drawing/2014/main" id="{6829FBA9-7D84-44B0-9F2F-4D5C75BB354B}"/>
                  </a:ext>
                </a:extLst>
              </p14:cNvPr>
              <p14:cNvContentPartPr/>
              <p14:nvPr/>
            </p14:nvContentPartPr>
            <p14:xfrm>
              <a:off x="10767685" y="3157645"/>
              <a:ext cx="126360" cy="154080"/>
            </p14:xfrm>
          </p:contentPart>
        </mc:Choice>
        <mc:Fallback xmlns="">
          <p:pic>
            <p:nvPicPr>
              <p:cNvPr id="2066" name="Ink 2065">
                <a:extLst>
                  <a:ext uri="{FF2B5EF4-FFF2-40B4-BE49-F238E27FC236}">
                    <a16:creationId xmlns:a16="http://schemas.microsoft.com/office/drawing/2014/main" id="{6829FBA9-7D84-44B0-9F2F-4D5C75BB354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749685" y="3139645"/>
                <a:ext cx="162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067" name="Ink 2066">
                <a:extLst>
                  <a:ext uri="{FF2B5EF4-FFF2-40B4-BE49-F238E27FC236}">
                    <a16:creationId xmlns:a16="http://schemas.microsoft.com/office/drawing/2014/main" id="{E337AA2C-5BAE-41C2-9168-7627976FFE82}"/>
                  </a:ext>
                </a:extLst>
              </p14:cNvPr>
              <p14:cNvContentPartPr/>
              <p14:nvPr/>
            </p14:nvContentPartPr>
            <p14:xfrm>
              <a:off x="11318845" y="2873605"/>
              <a:ext cx="96840" cy="151920"/>
            </p14:xfrm>
          </p:contentPart>
        </mc:Choice>
        <mc:Fallback xmlns="">
          <p:pic>
            <p:nvPicPr>
              <p:cNvPr id="2067" name="Ink 2066">
                <a:extLst>
                  <a:ext uri="{FF2B5EF4-FFF2-40B4-BE49-F238E27FC236}">
                    <a16:creationId xmlns:a16="http://schemas.microsoft.com/office/drawing/2014/main" id="{E337AA2C-5BAE-41C2-9168-7627976FFE8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301270" y="2855965"/>
                <a:ext cx="132348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068" name="Ink 2067">
                <a:extLst>
                  <a:ext uri="{FF2B5EF4-FFF2-40B4-BE49-F238E27FC236}">
                    <a16:creationId xmlns:a16="http://schemas.microsoft.com/office/drawing/2014/main" id="{92C6BE99-4A3F-4C9B-866E-C818E5942EAB}"/>
                  </a:ext>
                </a:extLst>
              </p14:cNvPr>
              <p14:cNvContentPartPr/>
              <p14:nvPr/>
            </p14:nvContentPartPr>
            <p14:xfrm>
              <a:off x="11079805" y="2850925"/>
              <a:ext cx="86040" cy="153720"/>
            </p14:xfrm>
          </p:contentPart>
        </mc:Choice>
        <mc:Fallback xmlns="">
          <p:pic>
            <p:nvPicPr>
              <p:cNvPr id="2068" name="Ink 2067">
                <a:extLst>
                  <a:ext uri="{FF2B5EF4-FFF2-40B4-BE49-F238E27FC236}">
                    <a16:creationId xmlns:a16="http://schemas.microsoft.com/office/drawing/2014/main" id="{92C6BE99-4A3F-4C9B-866E-C818E5942EA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062165" y="2833285"/>
                <a:ext cx="1216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069" name="Ink 2068">
                <a:extLst>
                  <a:ext uri="{FF2B5EF4-FFF2-40B4-BE49-F238E27FC236}">
                    <a16:creationId xmlns:a16="http://schemas.microsoft.com/office/drawing/2014/main" id="{C51DD440-70F5-44B8-B06E-91799F2ABE80}"/>
                  </a:ext>
                </a:extLst>
              </p14:cNvPr>
              <p14:cNvContentPartPr/>
              <p14:nvPr/>
            </p14:nvContentPartPr>
            <p14:xfrm>
              <a:off x="10813765" y="2867845"/>
              <a:ext cx="108000" cy="142200"/>
            </p14:xfrm>
          </p:contentPart>
        </mc:Choice>
        <mc:Fallback xmlns="">
          <p:pic>
            <p:nvPicPr>
              <p:cNvPr id="2069" name="Ink 2068">
                <a:extLst>
                  <a:ext uri="{FF2B5EF4-FFF2-40B4-BE49-F238E27FC236}">
                    <a16:creationId xmlns:a16="http://schemas.microsoft.com/office/drawing/2014/main" id="{C51DD440-70F5-44B8-B06E-91799F2ABE8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795825" y="2850205"/>
                <a:ext cx="143522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072" name="Ink 2071">
                <a:extLst>
                  <a:ext uri="{FF2B5EF4-FFF2-40B4-BE49-F238E27FC236}">
                    <a16:creationId xmlns:a16="http://schemas.microsoft.com/office/drawing/2014/main" id="{984676D4-F36C-445D-B3C9-D0F9D557C752}"/>
                  </a:ext>
                </a:extLst>
              </p14:cNvPr>
              <p14:cNvContentPartPr/>
              <p14:nvPr/>
            </p14:nvContentPartPr>
            <p14:xfrm>
              <a:off x="11233885" y="3208765"/>
              <a:ext cx="182160" cy="119160"/>
            </p14:xfrm>
          </p:contentPart>
        </mc:Choice>
        <mc:Fallback xmlns="">
          <p:pic>
            <p:nvPicPr>
              <p:cNvPr id="2072" name="Ink 2071">
                <a:extLst>
                  <a:ext uri="{FF2B5EF4-FFF2-40B4-BE49-F238E27FC236}">
                    <a16:creationId xmlns:a16="http://schemas.microsoft.com/office/drawing/2014/main" id="{984676D4-F36C-445D-B3C9-D0F9D557C75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215885" y="3190765"/>
                <a:ext cx="2178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073" name="Ink 2072">
                <a:extLst>
                  <a:ext uri="{FF2B5EF4-FFF2-40B4-BE49-F238E27FC236}">
                    <a16:creationId xmlns:a16="http://schemas.microsoft.com/office/drawing/2014/main" id="{3FDE02B6-5101-43E5-B3BB-E47609AD8049}"/>
                  </a:ext>
                </a:extLst>
              </p14:cNvPr>
              <p14:cNvContentPartPr/>
              <p14:nvPr/>
            </p14:nvContentPartPr>
            <p14:xfrm>
              <a:off x="11046325" y="3140005"/>
              <a:ext cx="97200" cy="233640"/>
            </p14:xfrm>
          </p:contentPart>
        </mc:Choice>
        <mc:Fallback xmlns="">
          <p:pic>
            <p:nvPicPr>
              <p:cNvPr id="2073" name="Ink 2072">
                <a:extLst>
                  <a:ext uri="{FF2B5EF4-FFF2-40B4-BE49-F238E27FC236}">
                    <a16:creationId xmlns:a16="http://schemas.microsoft.com/office/drawing/2014/main" id="{3FDE02B6-5101-43E5-B3BB-E47609AD804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028619" y="3122365"/>
                <a:ext cx="132972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24DCA-DA2B-4034-A098-9D05951FEAAC}"/>
                  </a:ext>
                </a:extLst>
              </p:cNvPr>
              <p:cNvSpPr txBox="1"/>
              <p:nvPr/>
            </p:nvSpPr>
            <p:spPr>
              <a:xfrm>
                <a:off x="9682056" y="3420616"/>
                <a:ext cx="2558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Each Label 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24DCA-DA2B-4034-A098-9D05951F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056" y="3420616"/>
                <a:ext cx="2558676" cy="369332"/>
              </a:xfrm>
              <a:prstGeom prst="rect">
                <a:avLst/>
              </a:prstGeom>
              <a:blipFill>
                <a:blip r:embed="rId127"/>
                <a:stretch>
                  <a:fillRect l="-190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23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09DE8-5AC9-4FBE-A958-F1F570F9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DF3D0-45B9-4597-8DD9-1D8D708FC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1633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extract the layer of </a:t>
            </a:r>
            <a:r>
              <a:rPr lang="en-US" b="1" dirty="0"/>
              <a:t>L</a:t>
            </a:r>
            <a:r>
              <a:rPr lang="en-US" dirty="0"/>
              <a:t>, HOG and Daisy as </a:t>
            </a:r>
            <a:r>
              <a:rPr lang="en-US"/>
              <a:t>our features, </a:t>
            </a:r>
            <a:r>
              <a:rPr lang="en-US" dirty="0"/>
              <a:t>and use those features as our predictors to classify the labels in color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276F6-4918-4391-9AB0-B7BA54572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7" y="3294293"/>
            <a:ext cx="2876657" cy="2932514"/>
          </a:xfrm>
          <a:prstGeom prst="rect">
            <a:avLst/>
          </a:prstGeom>
        </p:spPr>
      </p:pic>
      <p:pic>
        <p:nvPicPr>
          <p:cNvPr id="7" name="Picture 6" descr="A picture containing photo&#10;&#10;Description generated with high confidence">
            <a:extLst>
              <a:ext uri="{FF2B5EF4-FFF2-40B4-BE49-F238E27FC236}">
                <a16:creationId xmlns:a16="http://schemas.microsoft.com/office/drawing/2014/main" id="{309073B5-84DD-4CC7-8769-91F45EE6A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785" y="3131073"/>
            <a:ext cx="6161660" cy="31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7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145A-BFD8-4E34-B8DB-7B29C9C1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model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75CDFE-8AB9-472E-89D3-FBA248AF4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14998"/>
              </p:ext>
            </p:extLst>
          </p:nvPr>
        </p:nvGraphicFramePr>
        <p:xfrm>
          <a:off x="994063" y="2014339"/>
          <a:ext cx="10203873" cy="267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AD7BB96-7D1E-459A-A38B-6FAE3AE14C1E}"/>
              </a:ext>
            </a:extLst>
          </p:cNvPr>
          <p:cNvSpPr txBox="1"/>
          <p:nvPr/>
        </p:nvSpPr>
        <p:spPr>
          <a:xfrm>
            <a:off x="606830" y="2014339"/>
            <a:ext cx="27639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Model we tried: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8BFDF-6CD7-4002-9560-E167418507B9}"/>
              </a:ext>
            </a:extLst>
          </p:cNvPr>
          <p:cNvSpPr txBox="1"/>
          <p:nvPr/>
        </p:nvSpPr>
        <p:spPr>
          <a:xfrm>
            <a:off x="881149" y="4338935"/>
            <a:ext cx="1056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10 </a:t>
            </a:r>
            <a:r>
              <a:rPr lang="en-US" b="1" dirty="0"/>
              <a:t>256*256 same type images </a:t>
            </a:r>
            <a:r>
              <a:rPr lang="en-US" dirty="0"/>
              <a:t>for each model,  which generates 10*256*256 observations for us, </a:t>
            </a:r>
          </a:p>
          <a:p>
            <a:endParaRPr lang="en-US" dirty="0"/>
          </a:p>
          <a:p>
            <a:r>
              <a:rPr lang="en-US" dirty="0"/>
              <a:t>Further, each model has 5 feature predictors, 1 L Layers, 1 HOG,  3 Daisy</a:t>
            </a:r>
          </a:p>
        </p:txBody>
      </p:sp>
    </p:spTree>
    <p:extLst>
      <p:ext uri="{BB962C8B-B14F-4D97-AF65-F5344CB8AC3E}">
        <p14:creationId xmlns:p14="http://schemas.microsoft.com/office/powerpoint/2010/main" val="307992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02C4CF3-A779-4D1A-A7DB-3706B38A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692" y="1955183"/>
            <a:ext cx="1122170" cy="893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ABF8B-C429-41EE-9277-C0804109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70815"/>
            <a:ext cx="8610600" cy="1293028"/>
          </a:xfrm>
        </p:spPr>
        <p:txBody>
          <a:bodyPr/>
          <a:lstStyle/>
          <a:p>
            <a:r>
              <a:rPr lang="en-US" dirty="0"/>
              <a:t>COLORIZATION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8F137-A6B0-47DB-8C7A-B5F5FD93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416" y="3237734"/>
            <a:ext cx="812952" cy="587312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FFAB6FEA-D88D-4771-8CC7-1906D981E3AB}"/>
              </a:ext>
            </a:extLst>
          </p:cNvPr>
          <p:cNvSpPr/>
          <p:nvPr/>
        </p:nvSpPr>
        <p:spPr>
          <a:xfrm>
            <a:off x="7940772" y="3216863"/>
            <a:ext cx="601416" cy="62622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ABB59A-3CFC-4A72-B602-AFB944166461}"/>
              </a:ext>
            </a:extLst>
          </p:cNvPr>
          <p:cNvGrpSpPr/>
          <p:nvPr/>
        </p:nvGrpSpPr>
        <p:grpSpPr>
          <a:xfrm>
            <a:off x="333387" y="1556001"/>
            <a:ext cx="10788623" cy="4544385"/>
            <a:chOff x="976237" y="1218580"/>
            <a:chExt cx="10788623" cy="45443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54C16A-19D4-4CE6-868D-E1FBDDD87944}"/>
                </a:ext>
              </a:extLst>
            </p:cNvPr>
            <p:cNvGrpSpPr/>
            <p:nvPr/>
          </p:nvGrpSpPr>
          <p:grpSpPr>
            <a:xfrm>
              <a:off x="3646272" y="1218580"/>
              <a:ext cx="8118588" cy="4544385"/>
              <a:chOff x="3641826" y="1095585"/>
              <a:chExt cx="8118588" cy="4544385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5B93223-2EB6-438B-B5C0-A9A7E00B306D}"/>
                  </a:ext>
                </a:extLst>
              </p:cNvPr>
              <p:cNvSpPr/>
              <p:nvPr/>
            </p:nvSpPr>
            <p:spPr>
              <a:xfrm>
                <a:off x="8951908" y="1095585"/>
                <a:ext cx="1728280" cy="143852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4C003E5-6D8A-4159-9FF5-CE6D5E6B4479}"/>
                  </a:ext>
                </a:extLst>
              </p:cNvPr>
              <p:cNvSpPr/>
              <p:nvPr/>
            </p:nvSpPr>
            <p:spPr>
              <a:xfrm>
                <a:off x="3641826" y="2278916"/>
                <a:ext cx="1696754" cy="1399467"/>
              </a:xfrm>
              <a:custGeom>
                <a:avLst/>
                <a:gdLst>
                  <a:gd name="connsiteX0" fmla="*/ 0 w 1696754"/>
                  <a:gd name="connsiteY0" fmla="*/ 139947 h 1399467"/>
                  <a:gd name="connsiteX1" fmla="*/ 139947 w 1696754"/>
                  <a:gd name="connsiteY1" fmla="*/ 0 h 1399467"/>
                  <a:gd name="connsiteX2" fmla="*/ 1556807 w 1696754"/>
                  <a:gd name="connsiteY2" fmla="*/ 0 h 1399467"/>
                  <a:gd name="connsiteX3" fmla="*/ 1696754 w 1696754"/>
                  <a:gd name="connsiteY3" fmla="*/ 139947 h 1399467"/>
                  <a:gd name="connsiteX4" fmla="*/ 1696754 w 1696754"/>
                  <a:gd name="connsiteY4" fmla="*/ 1259520 h 1399467"/>
                  <a:gd name="connsiteX5" fmla="*/ 1556807 w 1696754"/>
                  <a:gd name="connsiteY5" fmla="*/ 1399467 h 1399467"/>
                  <a:gd name="connsiteX6" fmla="*/ 139947 w 1696754"/>
                  <a:gd name="connsiteY6" fmla="*/ 1399467 h 1399467"/>
                  <a:gd name="connsiteX7" fmla="*/ 0 w 1696754"/>
                  <a:gd name="connsiteY7" fmla="*/ 1259520 h 1399467"/>
                  <a:gd name="connsiteX8" fmla="*/ 0 w 1696754"/>
                  <a:gd name="connsiteY8" fmla="*/ 139947 h 139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6754" h="1399467">
                    <a:moveTo>
                      <a:pt x="0" y="139947"/>
                    </a:moveTo>
                    <a:cubicBezTo>
                      <a:pt x="0" y="62656"/>
                      <a:pt x="62656" y="0"/>
                      <a:pt x="139947" y="0"/>
                    </a:cubicBezTo>
                    <a:lnTo>
                      <a:pt x="1556807" y="0"/>
                    </a:lnTo>
                    <a:cubicBezTo>
                      <a:pt x="1634098" y="0"/>
                      <a:pt x="1696754" y="62656"/>
                      <a:pt x="1696754" y="139947"/>
                    </a:cubicBezTo>
                    <a:lnTo>
                      <a:pt x="1696754" y="1259520"/>
                    </a:lnTo>
                    <a:cubicBezTo>
                      <a:pt x="1696754" y="1336811"/>
                      <a:pt x="1634098" y="1399467"/>
                      <a:pt x="1556807" y="1399467"/>
                    </a:cubicBezTo>
                    <a:lnTo>
                      <a:pt x="139947" y="1399467"/>
                    </a:lnTo>
                    <a:cubicBezTo>
                      <a:pt x="62656" y="1399467"/>
                      <a:pt x="0" y="1336811"/>
                      <a:pt x="0" y="1259520"/>
                    </a:cubicBezTo>
                    <a:lnTo>
                      <a:pt x="0" y="139947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686" tIns="62686" rIns="62686" bIns="362572" numCol="1" spcCol="1270" anchor="t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600" kern="1200" dirty="0"/>
                  <a:t>EXTRACT FEATURES AT EACH PIXEL</a:t>
                </a:r>
              </a:p>
            </p:txBody>
          </p:sp>
          <p:sp>
            <p:nvSpPr>
              <p:cNvPr id="23" name="Shape 22">
                <a:extLst>
                  <a:ext uri="{FF2B5EF4-FFF2-40B4-BE49-F238E27FC236}">
                    <a16:creationId xmlns:a16="http://schemas.microsoft.com/office/drawing/2014/main" id="{359A5B79-55F8-493A-AC8D-4ACB66309C0D}"/>
                  </a:ext>
                </a:extLst>
              </p:cNvPr>
              <p:cNvSpPr/>
              <p:nvPr/>
            </p:nvSpPr>
            <p:spPr>
              <a:xfrm rot="21055908">
                <a:off x="4815028" y="2436132"/>
                <a:ext cx="2028368" cy="2028368"/>
              </a:xfrm>
              <a:prstGeom prst="leftCircularArrow">
                <a:avLst>
                  <a:gd name="adj1" fmla="val 4199"/>
                  <a:gd name="adj2" fmla="val 529873"/>
                  <a:gd name="adj3" fmla="val 1874322"/>
                  <a:gd name="adj4" fmla="val 8593428"/>
                  <a:gd name="adj5" fmla="val 4899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53FC687-C33D-4B81-8B0C-60D55BE86EE8}"/>
                  </a:ext>
                </a:extLst>
              </p:cNvPr>
              <p:cNvSpPr/>
              <p:nvPr/>
            </p:nvSpPr>
            <p:spPr>
              <a:xfrm>
                <a:off x="4087177" y="3544755"/>
                <a:ext cx="1508226" cy="599771"/>
              </a:xfrm>
              <a:custGeom>
                <a:avLst/>
                <a:gdLst>
                  <a:gd name="connsiteX0" fmla="*/ 0 w 1508226"/>
                  <a:gd name="connsiteY0" fmla="*/ 59977 h 599771"/>
                  <a:gd name="connsiteX1" fmla="*/ 59977 w 1508226"/>
                  <a:gd name="connsiteY1" fmla="*/ 0 h 599771"/>
                  <a:gd name="connsiteX2" fmla="*/ 1448249 w 1508226"/>
                  <a:gd name="connsiteY2" fmla="*/ 0 h 599771"/>
                  <a:gd name="connsiteX3" fmla="*/ 1508226 w 1508226"/>
                  <a:gd name="connsiteY3" fmla="*/ 59977 h 599771"/>
                  <a:gd name="connsiteX4" fmla="*/ 1508226 w 1508226"/>
                  <a:gd name="connsiteY4" fmla="*/ 539794 h 599771"/>
                  <a:gd name="connsiteX5" fmla="*/ 1448249 w 1508226"/>
                  <a:gd name="connsiteY5" fmla="*/ 599771 h 599771"/>
                  <a:gd name="connsiteX6" fmla="*/ 59977 w 1508226"/>
                  <a:gd name="connsiteY6" fmla="*/ 599771 h 599771"/>
                  <a:gd name="connsiteX7" fmla="*/ 0 w 1508226"/>
                  <a:gd name="connsiteY7" fmla="*/ 539794 h 599771"/>
                  <a:gd name="connsiteX8" fmla="*/ 0 w 1508226"/>
                  <a:gd name="connsiteY8" fmla="*/ 59977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8226" h="599771">
                    <a:moveTo>
                      <a:pt x="0" y="59977"/>
                    </a:moveTo>
                    <a:cubicBezTo>
                      <a:pt x="0" y="26853"/>
                      <a:pt x="26853" y="0"/>
                      <a:pt x="59977" y="0"/>
                    </a:cubicBezTo>
                    <a:lnTo>
                      <a:pt x="1448249" y="0"/>
                    </a:lnTo>
                    <a:cubicBezTo>
                      <a:pt x="1481373" y="0"/>
                      <a:pt x="1508226" y="26853"/>
                      <a:pt x="1508226" y="59977"/>
                    </a:cubicBezTo>
                    <a:lnTo>
                      <a:pt x="1508226" y="539794"/>
                    </a:lnTo>
                    <a:cubicBezTo>
                      <a:pt x="1508226" y="572918"/>
                      <a:pt x="1481373" y="599771"/>
                      <a:pt x="1448249" y="599771"/>
                    </a:cubicBezTo>
                    <a:lnTo>
                      <a:pt x="59977" y="599771"/>
                    </a:lnTo>
                    <a:cubicBezTo>
                      <a:pt x="26853" y="599771"/>
                      <a:pt x="0" y="572918"/>
                      <a:pt x="0" y="539794"/>
                    </a:cubicBezTo>
                    <a:lnTo>
                      <a:pt x="0" y="5997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1857" tIns="40427" rIns="51857" bIns="40427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FEATURE EXTRACTION</a:t>
                </a:r>
              </a:p>
            </p:txBody>
          </p:sp>
          <p:sp>
            <p:nvSpPr>
              <p:cNvPr id="26" name="Arrow: Circular 25">
                <a:extLst>
                  <a:ext uri="{FF2B5EF4-FFF2-40B4-BE49-F238E27FC236}">
                    <a16:creationId xmlns:a16="http://schemas.microsoft.com/office/drawing/2014/main" id="{95645259-288C-49F3-92AF-1D1306403536}"/>
                  </a:ext>
                </a:extLst>
              </p:cNvPr>
              <p:cNvSpPr/>
              <p:nvPr/>
            </p:nvSpPr>
            <p:spPr>
              <a:xfrm rot="17652788">
                <a:off x="7234554" y="1429908"/>
                <a:ext cx="2336714" cy="2083751"/>
              </a:xfrm>
              <a:prstGeom prst="circularArrow">
                <a:avLst>
                  <a:gd name="adj1" fmla="val 3318"/>
                  <a:gd name="adj2" fmla="val 409953"/>
                  <a:gd name="adj3" fmla="val 21005368"/>
                  <a:gd name="adj4" fmla="val 14166342"/>
                  <a:gd name="adj5" fmla="val 3871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2A6B529-C452-4107-BFE0-5F79BAD435D5}"/>
                  </a:ext>
                </a:extLst>
              </p:cNvPr>
              <p:cNvSpPr/>
              <p:nvPr/>
            </p:nvSpPr>
            <p:spPr>
              <a:xfrm>
                <a:off x="5951280" y="2244657"/>
                <a:ext cx="1696754" cy="1399467"/>
              </a:xfrm>
              <a:custGeom>
                <a:avLst/>
                <a:gdLst>
                  <a:gd name="connsiteX0" fmla="*/ 0 w 1696754"/>
                  <a:gd name="connsiteY0" fmla="*/ 139947 h 1399467"/>
                  <a:gd name="connsiteX1" fmla="*/ 139947 w 1696754"/>
                  <a:gd name="connsiteY1" fmla="*/ 0 h 1399467"/>
                  <a:gd name="connsiteX2" fmla="*/ 1556807 w 1696754"/>
                  <a:gd name="connsiteY2" fmla="*/ 0 h 1399467"/>
                  <a:gd name="connsiteX3" fmla="*/ 1696754 w 1696754"/>
                  <a:gd name="connsiteY3" fmla="*/ 139947 h 1399467"/>
                  <a:gd name="connsiteX4" fmla="*/ 1696754 w 1696754"/>
                  <a:gd name="connsiteY4" fmla="*/ 1259520 h 1399467"/>
                  <a:gd name="connsiteX5" fmla="*/ 1556807 w 1696754"/>
                  <a:gd name="connsiteY5" fmla="*/ 1399467 h 1399467"/>
                  <a:gd name="connsiteX6" fmla="*/ 139947 w 1696754"/>
                  <a:gd name="connsiteY6" fmla="*/ 1399467 h 1399467"/>
                  <a:gd name="connsiteX7" fmla="*/ 0 w 1696754"/>
                  <a:gd name="connsiteY7" fmla="*/ 1259520 h 1399467"/>
                  <a:gd name="connsiteX8" fmla="*/ 0 w 1696754"/>
                  <a:gd name="connsiteY8" fmla="*/ 139947 h 139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6754" h="1399467">
                    <a:moveTo>
                      <a:pt x="0" y="139947"/>
                    </a:moveTo>
                    <a:cubicBezTo>
                      <a:pt x="0" y="62656"/>
                      <a:pt x="62656" y="0"/>
                      <a:pt x="139947" y="0"/>
                    </a:cubicBezTo>
                    <a:lnTo>
                      <a:pt x="1556807" y="0"/>
                    </a:lnTo>
                    <a:cubicBezTo>
                      <a:pt x="1634098" y="0"/>
                      <a:pt x="1696754" y="62656"/>
                      <a:pt x="1696754" y="139947"/>
                    </a:cubicBezTo>
                    <a:lnTo>
                      <a:pt x="1696754" y="1259520"/>
                    </a:lnTo>
                    <a:cubicBezTo>
                      <a:pt x="1696754" y="1336811"/>
                      <a:pt x="1634098" y="1399467"/>
                      <a:pt x="1556807" y="1399467"/>
                    </a:cubicBezTo>
                    <a:lnTo>
                      <a:pt x="139947" y="1399467"/>
                    </a:lnTo>
                    <a:cubicBezTo>
                      <a:pt x="62656" y="1399467"/>
                      <a:pt x="0" y="1336811"/>
                      <a:pt x="0" y="1259520"/>
                    </a:cubicBezTo>
                    <a:lnTo>
                      <a:pt x="0" y="139947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686" tIns="362572" rIns="62686" bIns="62686" numCol="1" spcCol="1270" anchor="t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600" kern="1200" dirty="0"/>
                  <a:t>Input features</a:t>
                </a: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600" kern="1200" dirty="0"/>
                  <a:t>Output a label</a:t>
                </a: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9346C34-4547-4729-B470-974BC43279E7}"/>
                  </a:ext>
                </a:extLst>
              </p:cNvPr>
              <p:cNvSpPr/>
              <p:nvPr/>
            </p:nvSpPr>
            <p:spPr>
              <a:xfrm>
                <a:off x="6522132" y="1929021"/>
                <a:ext cx="1508226" cy="599771"/>
              </a:xfrm>
              <a:custGeom>
                <a:avLst/>
                <a:gdLst>
                  <a:gd name="connsiteX0" fmla="*/ 0 w 1508226"/>
                  <a:gd name="connsiteY0" fmla="*/ 59977 h 599771"/>
                  <a:gd name="connsiteX1" fmla="*/ 59977 w 1508226"/>
                  <a:gd name="connsiteY1" fmla="*/ 0 h 599771"/>
                  <a:gd name="connsiteX2" fmla="*/ 1448249 w 1508226"/>
                  <a:gd name="connsiteY2" fmla="*/ 0 h 599771"/>
                  <a:gd name="connsiteX3" fmla="*/ 1508226 w 1508226"/>
                  <a:gd name="connsiteY3" fmla="*/ 59977 h 599771"/>
                  <a:gd name="connsiteX4" fmla="*/ 1508226 w 1508226"/>
                  <a:gd name="connsiteY4" fmla="*/ 539794 h 599771"/>
                  <a:gd name="connsiteX5" fmla="*/ 1448249 w 1508226"/>
                  <a:gd name="connsiteY5" fmla="*/ 599771 h 599771"/>
                  <a:gd name="connsiteX6" fmla="*/ 59977 w 1508226"/>
                  <a:gd name="connsiteY6" fmla="*/ 599771 h 599771"/>
                  <a:gd name="connsiteX7" fmla="*/ 0 w 1508226"/>
                  <a:gd name="connsiteY7" fmla="*/ 539794 h 599771"/>
                  <a:gd name="connsiteX8" fmla="*/ 0 w 1508226"/>
                  <a:gd name="connsiteY8" fmla="*/ 59977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8226" h="599771">
                    <a:moveTo>
                      <a:pt x="0" y="59977"/>
                    </a:moveTo>
                    <a:cubicBezTo>
                      <a:pt x="0" y="26853"/>
                      <a:pt x="26853" y="0"/>
                      <a:pt x="59977" y="0"/>
                    </a:cubicBezTo>
                    <a:lnTo>
                      <a:pt x="1448249" y="0"/>
                    </a:lnTo>
                    <a:cubicBezTo>
                      <a:pt x="1481373" y="0"/>
                      <a:pt x="1508226" y="26853"/>
                      <a:pt x="1508226" y="59977"/>
                    </a:cubicBezTo>
                    <a:lnTo>
                      <a:pt x="1508226" y="539794"/>
                    </a:lnTo>
                    <a:cubicBezTo>
                      <a:pt x="1508226" y="572918"/>
                      <a:pt x="1481373" y="599771"/>
                      <a:pt x="1448249" y="599771"/>
                    </a:cubicBezTo>
                    <a:lnTo>
                      <a:pt x="59977" y="599771"/>
                    </a:lnTo>
                    <a:cubicBezTo>
                      <a:pt x="26853" y="599771"/>
                      <a:pt x="0" y="572918"/>
                      <a:pt x="0" y="539794"/>
                    </a:cubicBezTo>
                    <a:lnTo>
                      <a:pt x="0" y="5997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1857" tIns="40427" rIns="51857" bIns="40427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MODEL </a:t>
                </a: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C9E713E-C9E8-46AB-AE2F-29A82AA89881}"/>
                  </a:ext>
                </a:extLst>
              </p:cNvPr>
              <p:cNvSpPr/>
              <p:nvPr/>
            </p:nvSpPr>
            <p:spPr>
              <a:xfrm>
                <a:off x="10252188" y="5040199"/>
                <a:ext cx="1508226" cy="599771"/>
              </a:xfrm>
              <a:custGeom>
                <a:avLst/>
                <a:gdLst>
                  <a:gd name="connsiteX0" fmla="*/ 0 w 1508226"/>
                  <a:gd name="connsiteY0" fmla="*/ 59977 h 599771"/>
                  <a:gd name="connsiteX1" fmla="*/ 59977 w 1508226"/>
                  <a:gd name="connsiteY1" fmla="*/ 0 h 599771"/>
                  <a:gd name="connsiteX2" fmla="*/ 1448249 w 1508226"/>
                  <a:gd name="connsiteY2" fmla="*/ 0 h 599771"/>
                  <a:gd name="connsiteX3" fmla="*/ 1508226 w 1508226"/>
                  <a:gd name="connsiteY3" fmla="*/ 59977 h 599771"/>
                  <a:gd name="connsiteX4" fmla="*/ 1508226 w 1508226"/>
                  <a:gd name="connsiteY4" fmla="*/ 539794 h 599771"/>
                  <a:gd name="connsiteX5" fmla="*/ 1448249 w 1508226"/>
                  <a:gd name="connsiteY5" fmla="*/ 599771 h 599771"/>
                  <a:gd name="connsiteX6" fmla="*/ 59977 w 1508226"/>
                  <a:gd name="connsiteY6" fmla="*/ 599771 h 599771"/>
                  <a:gd name="connsiteX7" fmla="*/ 0 w 1508226"/>
                  <a:gd name="connsiteY7" fmla="*/ 539794 h 599771"/>
                  <a:gd name="connsiteX8" fmla="*/ 0 w 1508226"/>
                  <a:gd name="connsiteY8" fmla="*/ 59977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8226" h="599771">
                    <a:moveTo>
                      <a:pt x="0" y="59977"/>
                    </a:moveTo>
                    <a:cubicBezTo>
                      <a:pt x="0" y="26853"/>
                      <a:pt x="26853" y="0"/>
                      <a:pt x="59977" y="0"/>
                    </a:cubicBezTo>
                    <a:lnTo>
                      <a:pt x="1448249" y="0"/>
                    </a:lnTo>
                    <a:cubicBezTo>
                      <a:pt x="1481373" y="0"/>
                      <a:pt x="1508226" y="26853"/>
                      <a:pt x="1508226" y="59977"/>
                    </a:cubicBezTo>
                    <a:lnTo>
                      <a:pt x="1508226" y="539794"/>
                    </a:lnTo>
                    <a:cubicBezTo>
                      <a:pt x="1508226" y="572918"/>
                      <a:pt x="1481373" y="599771"/>
                      <a:pt x="1448249" y="599771"/>
                    </a:cubicBezTo>
                    <a:lnTo>
                      <a:pt x="59977" y="599771"/>
                    </a:lnTo>
                    <a:cubicBezTo>
                      <a:pt x="26853" y="599771"/>
                      <a:pt x="0" y="572918"/>
                      <a:pt x="0" y="539794"/>
                    </a:cubicBezTo>
                    <a:lnTo>
                      <a:pt x="0" y="5997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1857" tIns="40427" rIns="51857" bIns="40427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COLORIZED OUTPUT</a:t>
                </a:r>
              </a:p>
            </p:txBody>
          </p:sp>
        </p:grpSp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F07FD2F5-BFE8-4CF6-9FC2-C4C44B687144}"/>
                </a:ext>
              </a:extLst>
            </p:cNvPr>
            <p:cNvSpPr/>
            <p:nvPr/>
          </p:nvSpPr>
          <p:spPr>
            <a:xfrm rot="20188169">
              <a:off x="2351970" y="1812175"/>
              <a:ext cx="2252914" cy="2760761"/>
            </a:xfrm>
            <a:prstGeom prst="circularArrow">
              <a:avLst>
                <a:gd name="adj1" fmla="val 3723"/>
                <a:gd name="adj2" fmla="val 669288"/>
                <a:gd name="adj3" fmla="val 19360098"/>
                <a:gd name="adj4" fmla="val 12575511"/>
                <a:gd name="adj5" fmla="val 4343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03AEE38-1217-4600-8530-4CCA6F9F3E85}"/>
                </a:ext>
              </a:extLst>
            </p:cNvPr>
            <p:cNvSpPr/>
            <p:nvPr/>
          </p:nvSpPr>
          <p:spPr>
            <a:xfrm>
              <a:off x="976237" y="2688190"/>
              <a:ext cx="1696754" cy="139946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4C92F96-66E6-42C6-A817-2B83238725E9}"/>
                </a:ext>
              </a:extLst>
            </p:cNvPr>
            <p:cNvGrpSpPr/>
            <p:nvPr/>
          </p:nvGrpSpPr>
          <p:grpSpPr>
            <a:xfrm>
              <a:off x="1734080" y="2302627"/>
              <a:ext cx="1508226" cy="621535"/>
              <a:chOff x="-2773617" y="2422021"/>
              <a:chExt cx="1508226" cy="62153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7E94A43-F4C2-43E9-B043-D05A952B81F1}"/>
                  </a:ext>
                </a:extLst>
              </p:cNvPr>
              <p:cNvSpPr/>
              <p:nvPr/>
            </p:nvSpPr>
            <p:spPr>
              <a:xfrm>
                <a:off x="-2773617" y="2422021"/>
                <a:ext cx="1508226" cy="59977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ectangle: Rounded Corners 6">
                <a:extLst>
                  <a:ext uri="{FF2B5EF4-FFF2-40B4-BE49-F238E27FC236}">
                    <a16:creationId xmlns:a16="http://schemas.microsoft.com/office/drawing/2014/main" id="{31F310FA-BD56-4A9A-B892-E7F1EAA211F7}"/>
                  </a:ext>
                </a:extLst>
              </p:cNvPr>
              <p:cNvSpPr txBox="1"/>
              <p:nvPr/>
            </p:nvSpPr>
            <p:spPr>
              <a:xfrm>
                <a:off x="-2773617" y="2478919"/>
                <a:ext cx="1473092" cy="5646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4290" tIns="22860" rIns="3429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dirty="0"/>
                  <a:t>INPUT IMAGE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DA1B0C-C98F-434F-9E18-A6F19C204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475" y="2944387"/>
              <a:ext cx="1488277" cy="1011216"/>
            </a:xfrm>
            <a:prstGeom prst="rect">
              <a:avLst/>
            </a:prstGeom>
          </p:spPr>
        </p:pic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4D8D095-2A5D-42BD-B623-C9BB8AAA0494}"/>
              </a:ext>
            </a:extLst>
          </p:cNvPr>
          <p:cNvSpPr/>
          <p:nvPr/>
        </p:nvSpPr>
        <p:spPr>
          <a:xfrm>
            <a:off x="9403742" y="3111209"/>
            <a:ext cx="387928" cy="10517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B63AFB5-7A85-47F2-95D6-5ACEAD1F64AE}"/>
              </a:ext>
            </a:extLst>
          </p:cNvPr>
          <p:cNvSpPr/>
          <p:nvPr/>
        </p:nvSpPr>
        <p:spPr>
          <a:xfrm>
            <a:off x="9774794" y="2531923"/>
            <a:ext cx="1508226" cy="599771"/>
          </a:xfrm>
          <a:custGeom>
            <a:avLst/>
            <a:gdLst>
              <a:gd name="connsiteX0" fmla="*/ 0 w 1508226"/>
              <a:gd name="connsiteY0" fmla="*/ 59977 h 599771"/>
              <a:gd name="connsiteX1" fmla="*/ 59977 w 1508226"/>
              <a:gd name="connsiteY1" fmla="*/ 0 h 599771"/>
              <a:gd name="connsiteX2" fmla="*/ 1448249 w 1508226"/>
              <a:gd name="connsiteY2" fmla="*/ 0 h 599771"/>
              <a:gd name="connsiteX3" fmla="*/ 1508226 w 1508226"/>
              <a:gd name="connsiteY3" fmla="*/ 59977 h 599771"/>
              <a:gd name="connsiteX4" fmla="*/ 1508226 w 1508226"/>
              <a:gd name="connsiteY4" fmla="*/ 539794 h 599771"/>
              <a:gd name="connsiteX5" fmla="*/ 1448249 w 1508226"/>
              <a:gd name="connsiteY5" fmla="*/ 599771 h 599771"/>
              <a:gd name="connsiteX6" fmla="*/ 59977 w 1508226"/>
              <a:gd name="connsiteY6" fmla="*/ 599771 h 599771"/>
              <a:gd name="connsiteX7" fmla="*/ 0 w 1508226"/>
              <a:gd name="connsiteY7" fmla="*/ 539794 h 599771"/>
              <a:gd name="connsiteX8" fmla="*/ 0 w 1508226"/>
              <a:gd name="connsiteY8" fmla="*/ 59977 h 59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8226" h="599771">
                <a:moveTo>
                  <a:pt x="0" y="59977"/>
                </a:moveTo>
                <a:cubicBezTo>
                  <a:pt x="0" y="26853"/>
                  <a:pt x="26853" y="0"/>
                  <a:pt x="59977" y="0"/>
                </a:cubicBezTo>
                <a:lnTo>
                  <a:pt x="1448249" y="0"/>
                </a:lnTo>
                <a:cubicBezTo>
                  <a:pt x="1481373" y="0"/>
                  <a:pt x="1508226" y="26853"/>
                  <a:pt x="1508226" y="59977"/>
                </a:cubicBezTo>
                <a:lnTo>
                  <a:pt x="1508226" y="539794"/>
                </a:lnTo>
                <a:cubicBezTo>
                  <a:pt x="1508226" y="572918"/>
                  <a:pt x="1481373" y="599771"/>
                  <a:pt x="1448249" y="599771"/>
                </a:cubicBezTo>
                <a:lnTo>
                  <a:pt x="59977" y="599771"/>
                </a:lnTo>
                <a:cubicBezTo>
                  <a:pt x="26853" y="599771"/>
                  <a:pt x="0" y="572918"/>
                  <a:pt x="0" y="539794"/>
                </a:cubicBezTo>
                <a:lnTo>
                  <a:pt x="0" y="599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857" tIns="40427" rIns="51857" bIns="4042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 err="1"/>
              <a:t>a,b</a:t>
            </a:r>
            <a:r>
              <a:rPr lang="en-US" sz="1800" kern="1200" dirty="0"/>
              <a:t> Layer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4B6D7C-6227-4FAA-9876-915B9933F65D}"/>
              </a:ext>
            </a:extLst>
          </p:cNvPr>
          <p:cNvGrpSpPr/>
          <p:nvPr/>
        </p:nvGrpSpPr>
        <p:grpSpPr>
          <a:xfrm>
            <a:off x="8450447" y="4211352"/>
            <a:ext cx="1696754" cy="1399467"/>
            <a:chOff x="8791850" y="4915654"/>
            <a:chExt cx="1696754" cy="139946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D1B57D-F2EF-447F-BAB4-D9B9BFB7420A}"/>
                </a:ext>
              </a:extLst>
            </p:cNvPr>
            <p:cNvSpPr/>
            <p:nvPr/>
          </p:nvSpPr>
          <p:spPr>
            <a:xfrm>
              <a:off x="8791850" y="4915654"/>
              <a:ext cx="1696754" cy="1399467"/>
            </a:xfrm>
            <a:custGeom>
              <a:avLst/>
              <a:gdLst>
                <a:gd name="connsiteX0" fmla="*/ 0 w 1696754"/>
                <a:gd name="connsiteY0" fmla="*/ 139947 h 1399467"/>
                <a:gd name="connsiteX1" fmla="*/ 139947 w 1696754"/>
                <a:gd name="connsiteY1" fmla="*/ 0 h 1399467"/>
                <a:gd name="connsiteX2" fmla="*/ 1556807 w 1696754"/>
                <a:gd name="connsiteY2" fmla="*/ 0 h 1399467"/>
                <a:gd name="connsiteX3" fmla="*/ 1696754 w 1696754"/>
                <a:gd name="connsiteY3" fmla="*/ 139947 h 1399467"/>
                <a:gd name="connsiteX4" fmla="*/ 1696754 w 1696754"/>
                <a:gd name="connsiteY4" fmla="*/ 1259520 h 1399467"/>
                <a:gd name="connsiteX5" fmla="*/ 1556807 w 1696754"/>
                <a:gd name="connsiteY5" fmla="*/ 1399467 h 1399467"/>
                <a:gd name="connsiteX6" fmla="*/ 139947 w 1696754"/>
                <a:gd name="connsiteY6" fmla="*/ 1399467 h 1399467"/>
                <a:gd name="connsiteX7" fmla="*/ 0 w 1696754"/>
                <a:gd name="connsiteY7" fmla="*/ 1259520 h 1399467"/>
                <a:gd name="connsiteX8" fmla="*/ 0 w 1696754"/>
                <a:gd name="connsiteY8" fmla="*/ 139947 h 139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6754" h="1399467">
                  <a:moveTo>
                    <a:pt x="0" y="139947"/>
                  </a:moveTo>
                  <a:cubicBezTo>
                    <a:pt x="0" y="62656"/>
                    <a:pt x="62656" y="0"/>
                    <a:pt x="139947" y="0"/>
                  </a:cubicBezTo>
                  <a:lnTo>
                    <a:pt x="1556807" y="0"/>
                  </a:lnTo>
                  <a:cubicBezTo>
                    <a:pt x="1634098" y="0"/>
                    <a:pt x="1696754" y="62656"/>
                    <a:pt x="1696754" y="139947"/>
                  </a:cubicBezTo>
                  <a:lnTo>
                    <a:pt x="1696754" y="1259520"/>
                  </a:lnTo>
                  <a:cubicBezTo>
                    <a:pt x="1696754" y="1336811"/>
                    <a:pt x="1634098" y="1399467"/>
                    <a:pt x="1556807" y="1399467"/>
                  </a:cubicBezTo>
                  <a:lnTo>
                    <a:pt x="139947" y="1399467"/>
                  </a:lnTo>
                  <a:cubicBezTo>
                    <a:pt x="62656" y="1399467"/>
                    <a:pt x="0" y="1336811"/>
                    <a:pt x="0" y="1259520"/>
                  </a:cubicBezTo>
                  <a:lnTo>
                    <a:pt x="0" y="13994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2686" tIns="62686" rIns="62686" bIns="362572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A9C640E-B37E-4185-8609-80D483C9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380" y="5105336"/>
              <a:ext cx="1605694" cy="1009829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0C345C-BBCC-4C71-87FD-D962B0F4F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498" y="1757731"/>
            <a:ext cx="1456211" cy="9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335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803</TotalTime>
  <Words>656</Words>
  <Application>Microsoft Office PowerPoint</Application>
  <PresentationFormat>Widescreen</PresentationFormat>
  <Paragraphs>102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宋体</vt:lpstr>
      <vt:lpstr>Arial</vt:lpstr>
      <vt:lpstr>Calibri</vt:lpstr>
      <vt:lpstr>Cambria Math</vt:lpstr>
      <vt:lpstr>Century Gothic</vt:lpstr>
      <vt:lpstr>Vapor Trail</vt:lpstr>
      <vt:lpstr>Project 5:  Image colorization</vt:lpstr>
      <vt:lpstr>Motivation</vt:lpstr>
      <vt:lpstr>Data set</vt:lpstr>
      <vt:lpstr>Algorithm</vt:lpstr>
      <vt:lpstr>Color space</vt:lpstr>
      <vt:lpstr>Conversion/quantization (K-means) </vt:lpstr>
      <vt:lpstr>FEATURE EXTRACTION</vt:lpstr>
      <vt:lpstr>model</vt:lpstr>
      <vt:lpstr>COLORIZATION</vt:lpstr>
      <vt:lpstr>Evaluation</vt:lpstr>
      <vt:lpstr>EVALUATION</vt:lpstr>
      <vt:lpstr>IMPROVEMENTS</vt:lpstr>
      <vt:lpstr>bibliography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5:  Image Colorization</dc:title>
  <dc:creator>Qianli Zhu</dc:creator>
  <cp:lastModifiedBy>Qianli Zhu</cp:lastModifiedBy>
  <cp:revision>50</cp:revision>
  <dcterms:created xsi:type="dcterms:W3CDTF">2018-04-23T00:08:30Z</dcterms:created>
  <dcterms:modified xsi:type="dcterms:W3CDTF">2018-04-25T21:56:26Z</dcterms:modified>
</cp:coreProperties>
</file>